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3"/>
  </p:notesMasterIdLst>
  <p:sldIdLst>
    <p:sldId id="256" r:id="rId2"/>
    <p:sldId id="257" r:id="rId3"/>
    <p:sldId id="300" r:id="rId4"/>
    <p:sldId id="258" r:id="rId5"/>
    <p:sldId id="259" r:id="rId6"/>
    <p:sldId id="260" r:id="rId7"/>
    <p:sldId id="261" r:id="rId8"/>
    <p:sldId id="262" r:id="rId9"/>
    <p:sldId id="290" r:id="rId10"/>
    <p:sldId id="291" r:id="rId11"/>
    <p:sldId id="292" r:id="rId12"/>
    <p:sldId id="293" r:id="rId13"/>
    <p:sldId id="294" r:id="rId14"/>
    <p:sldId id="295" r:id="rId15"/>
    <p:sldId id="296" r:id="rId16"/>
    <p:sldId id="264" r:id="rId17"/>
    <p:sldId id="297" r:id="rId18"/>
    <p:sldId id="298" r:id="rId19"/>
    <p:sldId id="265" r:id="rId20"/>
    <p:sldId id="299" r:id="rId21"/>
    <p:sldId id="279" r:id="rId22"/>
    <p:sldId id="278" r:id="rId23"/>
    <p:sldId id="282" r:id="rId24"/>
    <p:sldId id="280" r:id="rId25"/>
    <p:sldId id="288" r:id="rId26"/>
    <p:sldId id="283" r:id="rId27"/>
    <p:sldId id="285" r:id="rId28"/>
    <p:sldId id="284" r:id="rId29"/>
    <p:sldId id="286" r:id="rId30"/>
    <p:sldId id="287"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9" autoAdjust="0"/>
    <p:restoredTop sz="94249" autoAdjust="0"/>
  </p:normalViewPr>
  <p:slideViewPr>
    <p:cSldViewPr snapToGrid="0">
      <p:cViewPr varScale="1">
        <p:scale>
          <a:sx n="72" d="100"/>
          <a:sy n="72" d="100"/>
        </p:scale>
        <p:origin x="4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6931B-145F-42FB-996B-C8D1D73DE54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DA386DAA-25B0-4828-B3A3-7127EA3BBDEE}">
      <dgm:prSet/>
      <dgm:spPr/>
      <dgm:t>
        <a:bodyPr/>
        <a:lstStyle/>
        <a:p>
          <a:r>
            <a:rPr lang="en-US" b="0" i="0" dirty="0"/>
            <a:t>With the increasing popularity of food delivery in colleges and universities, the traditional telephone order food has become inconvenient to the customers and the food delivery store. The online food ordering system provides convenience for the customers. It overcomes the disadvantage of the traditional queuing system.</a:t>
          </a:r>
          <a:endParaRPr lang="en-US" dirty="0"/>
        </a:p>
      </dgm:t>
    </dgm:pt>
    <dgm:pt modelId="{49DA7FC6-97EB-4ED3-8237-4C9A6D2A4EC8}" type="parTrans" cxnId="{4C538133-4E9D-433E-9D51-AA0E641E4BF5}">
      <dgm:prSet/>
      <dgm:spPr/>
      <dgm:t>
        <a:bodyPr/>
        <a:lstStyle/>
        <a:p>
          <a:endParaRPr lang="en-US"/>
        </a:p>
      </dgm:t>
    </dgm:pt>
    <dgm:pt modelId="{5DEF50C2-62CE-4B9F-8088-D299D2C721BC}" type="sibTrans" cxnId="{4C538133-4E9D-433E-9D51-AA0E641E4BF5}">
      <dgm:prSet/>
      <dgm:spPr/>
      <dgm:t>
        <a:bodyPr/>
        <a:lstStyle/>
        <a:p>
          <a:endParaRPr lang="en-US"/>
        </a:p>
      </dgm:t>
    </dgm:pt>
    <dgm:pt modelId="{1149A8A0-FDD4-4AB7-890D-68200776D3A0}">
      <dgm:prSet/>
      <dgm:spPr/>
      <dgm:t>
        <a:bodyPr/>
        <a:lstStyle/>
        <a:p>
          <a:r>
            <a:rPr lang="en-US" b="0" i="0" dirty="0"/>
            <a:t>Therefore, this system enhances the speed and standardization of taking the order from the customer. It provides a better communication platform. The customers need not go to the restaurant by themselves, but they can order the meals through Android mobiles anywhere.</a:t>
          </a:r>
          <a:endParaRPr lang="en-US" dirty="0"/>
        </a:p>
      </dgm:t>
    </dgm:pt>
    <dgm:pt modelId="{CA78F0E6-F068-4E29-B84F-C50148C6E5D6}" type="parTrans" cxnId="{61EAA01A-D1DB-4DFF-8EA2-A13A3595D230}">
      <dgm:prSet/>
      <dgm:spPr/>
      <dgm:t>
        <a:bodyPr/>
        <a:lstStyle/>
        <a:p>
          <a:endParaRPr lang="en-US"/>
        </a:p>
      </dgm:t>
    </dgm:pt>
    <dgm:pt modelId="{E6D92EA2-427D-40CD-B9EB-F9D77E4EE5D6}" type="sibTrans" cxnId="{61EAA01A-D1DB-4DFF-8EA2-A13A3595D230}">
      <dgm:prSet/>
      <dgm:spPr/>
      <dgm:t>
        <a:bodyPr/>
        <a:lstStyle/>
        <a:p>
          <a:endParaRPr lang="en-US"/>
        </a:p>
      </dgm:t>
    </dgm:pt>
    <dgm:pt modelId="{90C39720-E067-467C-B786-1A3BB67AA4E2}" type="pres">
      <dgm:prSet presAssocID="{5776931B-145F-42FB-996B-C8D1D73DE545}" presName="vert0" presStyleCnt="0">
        <dgm:presLayoutVars>
          <dgm:dir/>
          <dgm:animOne val="branch"/>
          <dgm:animLvl val="lvl"/>
        </dgm:presLayoutVars>
      </dgm:prSet>
      <dgm:spPr/>
    </dgm:pt>
    <dgm:pt modelId="{BA79D4EF-7235-4AA0-BEB1-898938A39A2C}" type="pres">
      <dgm:prSet presAssocID="{DA386DAA-25B0-4828-B3A3-7127EA3BBDEE}" presName="thickLine" presStyleLbl="alignNode1" presStyleIdx="0" presStyleCnt="2"/>
      <dgm:spPr/>
    </dgm:pt>
    <dgm:pt modelId="{7EBD03EE-E9DC-4C76-9AED-ECB6B2D1D05D}" type="pres">
      <dgm:prSet presAssocID="{DA386DAA-25B0-4828-B3A3-7127EA3BBDEE}" presName="horz1" presStyleCnt="0"/>
      <dgm:spPr/>
    </dgm:pt>
    <dgm:pt modelId="{3C00C743-A692-4F6C-844D-76FC7DB814AF}" type="pres">
      <dgm:prSet presAssocID="{DA386DAA-25B0-4828-B3A3-7127EA3BBDEE}" presName="tx1" presStyleLbl="revTx" presStyleIdx="0" presStyleCnt="2"/>
      <dgm:spPr/>
    </dgm:pt>
    <dgm:pt modelId="{D292EF38-B5FE-4909-B8E1-7295E5FFCA26}" type="pres">
      <dgm:prSet presAssocID="{DA386DAA-25B0-4828-B3A3-7127EA3BBDEE}" presName="vert1" presStyleCnt="0"/>
      <dgm:spPr/>
    </dgm:pt>
    <dgm:pt modelId="{AEA0D783-B284-4652-834D-43975164D117}" type="pres">
      <dgm:prSet presAssocID="{1149A8A0-FDD4-4AB7-890D-68200776D3A0}" presName="thickLine" presStyleLbl="alignNode1" presStyleIdx="1" presStyleCnt="2"/>
      <dgm:spPr/>
    </dgm:pt>
    <dgm:pt modelId="{B5C7FABC-850D-4359-B056-286B75A5027C}" type="pres">
      <dgm:prSet presAssocID="{1149A8A0-FDD4-4AB7-890D-68200776D3A0}" presName="horz1" presStyleCnt="0"/>
      <dgm:spPr/>
    </dgm:pt>
    <dgm:pt modelId="{B7BB32EE-DC72-4325-8E8E-E10181FFB162}" type="pres">
      <dgm:prSet presAssocID="{1149A8A0-FDD4-4AB7-890D-68200776D3A0}" presName="tx1" presStyleLbl="revTx" presStyleIdx="1" presStyleCnt="2"/>
      <dgm:spPr/>
    </dgm:pt>
    <dgm:pt modelId="{44BDEF1A-A707-4F25-A4EC-7BBC7240AAEE}" type="pres">
      <dgm:prSet presAssocID="{1149A8A0-FDD4-4AB7-890D-68200776D3A0}" presName="vert1" presStyleCnt="0"/>
      <dgm:spPr/>
    </dgm:pt>
  </dgm:ptLst>
  <dgm:cxnLst>
    <dgm:cxn modelId="{61EAA01A-D1DB-4DFF-8EA2-A13A3595D230}" srcId="{5776931B-145F-42FB-996B-C8D1D73DE545}" destId="{1149A8A0-FDD4-4AB7-890D-68200776D3A0}" srcOrd="1" destOrd="0" parTransId="{CA78F0E6-F068-4E29-B84F-C50148C6E5D6}" sibTransId="{E6D92EA2-427D-40CD-B9EB-F9D77E4EE5D6}"/>
    <dgm:cxn modelId="{4C538133-4E9D-433E-9D51-AA0E641E4BF5}" srcId="{5776931B-145F-42FB-996B-C8D1D73DE545}" destId="{DA386DAA-25B0-4828-B3A3-7127EA3BBDEE}" srcOrd="0" destOrd="0" parTransId="{49DA7FC6-97EB-4ED3-8237-4C9A6D2A4EC8}" sibTransId="{5DEF50C2-62CE-4B9F-8088-D299D2C721BC}"/>
    <dgm:cxn modelId="{54D319EA-17F3-4BC7-9746-B0899FC3109A}" type="presOf" srcId="{1149A8A0-FDD4-4AB7-890D-68200776D3A0}" destId="{B7BB32EE-DC72-4325-8E8E-E10181FFB162}" srcOrd="0" destOrd="0" presId="urn:microsoft.com/office/officeart/2008/layout/LinedList"/>
    <dgm:cxn modelId="{E411D0EF-8897-4852-9358-3A2A09322DB1}" type="presOf" srcId="{DA386DAA-25B0-4828-B3A3-7127EA3BBDEE}" destId="{3C00C743-A692-4F6C-844D-76FC7DB814AF}" srcOrd="0" destOrd="0" presId="urn:microsoft.com/office/officeart/2008/layout/LinedList"/>
    <dgm:cxn modelId="{C9A526F5-2DEB-4E0C-B05B-319AC97065E4}" type="presOf" srcId="{5776931B-145F-42FB-996B-C8D1D73DE545}" destId="{90C39720-E067-467C-B786-1A3BB67AA4E2}" srcOrd="0" destOrd="0" presId="urn:microsoft.com/office/officeart/2008/layout/LinedList"/>
    <dgm:cxn modelId="{44352D51-99A7-4D02-9713-EC8478671E75}" type="presParOf" srcId="{90C39720-E067-467C-B786-1A3BB67AA4E2}" destId="{BA79D4EF-7235-4AA0-BEB1-898938A39A2C}" srcOrd="0" destOrd="0" presId="urn:microsoft.com/office/officeart/2008/layout/LinedList"/>
    <dgm:cxn modelId="{0E24EE3D-B1CA-433D-AA8A-36835803122E}" type="presParOf" srcId="{90C39720-E067-467C-B786-1A3BB67AA4E2}" destId="{7EBD03EE-E9DC-4C76-9AED-ECB6B2D1D05D}" srcOrd="1" destOrd="0" presId="urn:microsoft.com/office/officeart/2008/layout/LinedList"/>
    <dgm:cxn modelId="{DF1E81AA-780B-43E8-A52B-ED26FCAE7136}" type="presParOf" srcId="{7EBD03EE-E9DC-4C76-9AED-ECB6B2D1D05D}" destId="{3C00C743-A692-4F6C-844D-76FC7DB814AF}" srcOrd="0" destOrd="0" presId="urn:microsoft.com/office/officeart/2008/layout/LinedList"/>
    <dgm:cxn modelId="{A96B37CB-348C-47E0-81F1-508A03964C33}" type="presParOf" srcId="{7EBD03EE-E9DC-4C76-9AED-ECB6B2D1D05D}" destId="{D292EF38-B5FE-4909-B8E1-7295E5FFCA26}" srcOrd="1" destOrd="0" presId="urn:microsoft.com/office/officeart/2008/layout/LinedList"/>
    <dgm:cxn modelId="{7C98960B-CDE2-4692-ACC4-A2B1A55EDACE}" type="presParOf" srcId="{90C39720-E067-467C-B786-1A3BB67AA4E2}" destId="{AEA0D783-B284-4652-834D-43975164D117}" srcOrd="2" destOrd="0" presId="urn:microsoft.com/office/officeart/2008/layout/LinedList"/>
    <dgm:cxn modelId="{E3FDC144-C0B6-40E8-A711-78D0C14B8666}" type="presParOf" srcId="{90C39720-E067-467C-B786-1A3BB67AA4E2}" destId="{B5C7FABC-850D-4359-B056-286B75A5027C}" srcOrd="3" destOrd="0" presId="urn:microsoft.com/office/officeart/2008/layout/LinedList"/>
    <dgm:cxn modelId="{1BAC96A2-C519-4853-A44C-4E7DF7CCB375}" type="presParOf" srcId="{B5C7FABC-850D-4359-B056-286B75A5027C}" destId="{B7BB32EE-DC72-4325-8E8E-E10181FFB162}" srcOrd="0" destOrd="0" presId="urn:microsoft.com/office/officeart/2008/layout/LinedList"/>
    <dgm:cxn modelId="{E47E044E-1BDB-4B98-A1D1-4FAEDECF33B9}" type="presParOf" srcId="{B5C7FABC-850D-4359-B056-286B75A5027C}" destId="{44BDEF1A-A707-4F25-A4EC-7BBC7240AA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6BB204-78BB-4118-BE14-D59A72C06D9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346289D-C8E0-4274-AB46-DC36A513E84E}">
      <dgm:prSet/>
      <dgm:spPr/>
      <dgm:t>
        <a:bodyPr/>
        <a:lstStyle/>
        <a:p>
          <a:r>
            <a:rPr lang="en-US" b="0" i="0" dirty="0"/>
            <a:t>In the Firebase Authentication, User enters the Email and Password in the user-interface, it goes to the firebase backend server, authenticates and checks whether it is an authorized user or not.</a:t>
          </a:r>
          <a:endParaRPr lang="en-US" dirty="0"/>
        </a:p>
      </dgm:t>
    </dgm:pt>
    <dgm:pt modelId="{E864225F-1759-4BEB-9C7A-2F39ED0B8319}" type="parTrans" cxnId="{B8BAB90B-DB4C-4811-BA4C-6E37513C6F96}">
      <dgm:prSet/>
      <dgm:spPr/>
      <dgm:t>
        <a:bodyPr/>
        <a:lstStyle/>
        <a:p>
          <a:endParaRPr lang="en-US"/>
        </a:p>
      </dgm:t>
    </dgm:pt>
    <dgm:pt modelId="{C5EF0C6A-6EAF-4D25-BBB9-03E6CBAF68D8}" type="sibTrans" cxnId="{B8BAB90B-DB4C-4811-BA4C-6E37513C6F96}">
      <dgm:prSet/>
      <dgm:spPr/>
      <dgm:t>
        <a:bodyPr/>
        <a:lstStyle/>
        <a:p>
          <a:endParaRPr lang="en-US"/>
        </a:p>
      </dgm:t>
    </dgm:pt>
    <dgm:pt modelId="{70B140FA-6792-46E1-809F-14AF8F2874CE}">
      <dgm:prSet/>
      <dgm:spPr/>
      <dgm:t>
        <a:bodyPr/>
        <a:lstStyle/>
        <a:p>
          <a:r>
            <a:rPr lang="en-US" b="0" i="0" dirty="0"/>
            <a:t>If the Provided details are wrong the user access is denied and it shows the error message as “Invalid email id or password” in the Login page .</a:t>
          </a:r>
          <a:endParaRPr lang="en-US" dirty="0"/>
        </a:p>
      </dgm:t>
    </dgm:pt>
    <dgm:pt modelId="{2E608085-8B28-44C2-9E92-B9363D8969FA}" type="parTrans" cxnId="{C01143BE-006E-4625-A0FB-BF43050A5A49}">
      <dgm:prSet/>
      <dgm:spPr/>
      <dgm:t>
        <a:bodyPr/>
        <a:lstStyle/>
        <a:p>
          <a:endParaRPr lang="en-US"/>
        </a:p>
      </dgm:t>
    </dgm:pt>
    <dgm:pt modelId="{3547D2B6-5F66-482F-B39F-327E5597C3A1}" type="sibTrans" cxnId="{C01143BE-006E-4625-A0FB-BF43050A5A49}">
      <dgm:prSet/>
      <dgm:spPr/>
      <dgm:t>
        <a:bodyPr/>
        <a:lstStyle/>
        <a:p>
          <a:endParaRPr lang="en-US"/>
        </a:p>
      </dgm:t>
    </dgm:pt>
    <dgm:pt modelId="{B297202E-509F-4967-9879-379AF03F83D9}" type="pres">
      <dgm:prSet presAssocID="{006BB204-78BB-4118-BE14-D59A72C06D97}" presName="hierChild1" presStyleCnt="0">
        <dgm:presLayoutVars>
          <dgm:chPref val="1"/>
          <dgm:dir/>
          <dgm:animOne val="branch"/>
          <dgm:animLvl val="lvl"/>
          <dgm:resizeHandles/>
        </dgm:presLayoutVars>
      </dgm:prSet>
      <dgm:spPr/>
    </dgm:pt>
    <dgm:pt modelId="{9C453312-F376-4DAF-9540-A1AD721A2B86}" type="pres">
      <dgm:prSet presAssocID="{A346289D-C8E0-4274-AB46-DC36A513E84E}" presName="hierRoot1" presStyleCnt="0"/>
      <dgm:spPr/>
    </dgm:pt>
    <dgm:pt modelId="{A1D03569-978A-489D-910D-A58981347EF1}" type="pres">
      <dgm:prSet presAssocID="{A346289D-C8E0-4274-AB46-DC36A513E84E}" presName="composite" presStyleCnt="0"/>
      <dgm:spPr/>
    </dgm:pt>
    <dgm:pt modelId="{94504DD4-3D53-43EF-9C60-DA82CE2A35E1}" type="pres">
      <dgm:prSet presAssocID="{A346289D-C8E0-4274-AB46-DC36A513E84E}" presName="background" presStyleLbl="node0" presStyleIdx="0" presStyleCnt="2"/>
      <dgm:spPr/>
    </dgm:pt>
    <dgm:pt modelId="{6F226186-32A5-4E0A-A1FE-A620A68718D1}" type="pres">
      <dgm:prSet presAssocID="{A346289D-C8E0-4274-AB46-DC36A513E84E}" presName="text" presStyleLbl="fgAcc0" presStyleIdx="0" presStyleCnt="2">
        <dgm:presLayoutVars>
          <dgm:chPref val="3"/>
        </dgm:presLayoutVars>
      </dgm:prSet>
      <dgm:spPr/>
    </dgm:pt>
    <dgm:pt modelId="{3EEB3DEC-9BBF-44A9-B5A0-025F452EA7B0}" type="pres">
      <dgm:prSet presAssocID="{A346289D-C8E0-4274-AB46-DC36A513E84E}" presName="hierChild2" presStyleCnt="0"/>
      <dgm:spPr/>
    </dgm:pt>
    <dgm:pt modelId="{DCF6CEEF-6413-44C9-BCD9-223A2D8BA571}" type="pres">
      <dgm:prSet presAssocID="{70B140FA-6792-46E1-809F-14AF8F2874CE}" presName="hierRoot1" presStyleCnt="0"/>
      <dgm:spPr/>
    </dgm:pt>
    <dgm:pt modelId="{AF99A0F7-B430-4BDE-A68C-B059F3293B58}" type="pres">
      <dgm:prSet presAssocID="{70B140FA-6792-46E1-809F-14AF8F2874CE}" presName="composite" presStyleCnt="0"/>
      <dgm:spPr/>
    </dgm:pt>
    <dgm:pt modelId="{B07ABBA7-26DE-4179-94C3-947E20A00C1D}" type="pres">
      <dgm:prSet presAssocID="{70B140FA-6792-46E1-809F-14AF8F2874CE}" presName="background" presStyleLbl="node0" presStyleIdx="1" presStyleCnt="2"/>
      <dgm:spPr/>
    </dgm:pt>
    <dgm:pt modelId="{52ED466E-947F-4D64-A7A4-99C774E856BA}" type="pres">
      <dgm:prSet presAssocID="{70B140FA-6792-46E1-809F-14AF8F2874CE}" presName="text" presStyleLbl="fgAcc0" presStyleIdx="1" presStyleCnt="2">
        <dgm:presLayoutVars>
          <dgm:chPref val="3"/>
        </dgm:presLayoutVars>
      </dgm:prSet>
      <dgm:spPr/>
    </dgm:pt>
    <dgm:pt modelId="{CE4BB535-BD84-41BD-94D1-D667ED2C54FC}" type="pres">
      <dgm:prSet presAssocID="{70B140FA-6792-46E1-809F-14AF8F2874CE}" presName="hierChild2" presStyleCnt="0"/>
      <dgm:spPr/>
    </dgm:pt>
  </dgm:ptLst>
  <dgm:cxnLst>
    <dgm:cxn modelId="{E01AD100-8EA2-473B-AEC2-EC9DCF2C5C4B}" type="presOf" srcId="{70B140FA-6792-46E1-809F-14AF8F2874CE}" destId="{52ED466E-947F-4D64-A7A4-99C774E856BA}" srcOrd="0" destOrd="0" presId="urn:microsoft.com/office/officeart/2005/8/layout/hierarchy1"/>
    <dgm:cxn modelId="{B8BAB90B-DB4C-4811-BA4C-6E37513C6F96}" srcId="{006BB204-78BB-4118-BE14-D59A72C06D97}" destId="{A346289D-C8E0-4274-AB46-DC36A513E84E}" srcOrd="0" destOrd="0" parTransId="{E864225F-1759-4BEB-9C7A-2F39ED0B8319}" sibTransId="{C5EF0C6A-6EAF-4D25-BBB9-03E6CBAF68D8}"/>
    <dgm:cxn modelId="{599F9CA7-3E44-4A50-BE11-9C7387EC214A}" type="presOf" srcId="{A346289D-C8E0-4274-AB46-DC36A513E84E}" destId="{6F226186-32A5-4E0A-A1FE-A620A68718D1}" srcOrd="0" destOrd="0" presId="urn:microsoft.com/office/officeart/2005/8/layout/hierarchy1"/>
    <dgm:cxn modelId="{2DA793B3-2E54-4D55-BCA0-780FDA3B1B10}" type="presOf" srcId="{006BB204-78BB-4118-BE14-D59A72C06D97}" destId="{B297202E-509F-4967-9879-379AF03F83D9}" srcOrd="0" destOrd="0" presId="urn:microsoft.com/office/officeart/2005/8/layout/hierarchy1"/>
    <dgm:cxn modelId="{C01143BE-006E-4625-A0FB-BF43050A5A49}" srcId="{006BB204-78BB-4118-BE14-D59A72C06D97}" destId="{70B140FA-6792-46E1-809F-14AF8F2874CE}" srcOrd="1" destOrd="0" parTransId="{2E608085-8B28-44C2-9E92-B9363D8969FA}" sibTransId="{3547D2B6-5F66-482F-B39F-327E5597C3A1}"/>
    <dgm:cxn modelId="{78902F8A-F4AF-4FC7-9B73-DC6896BBD290}" type="presParOf" srcId="{B297202E-509F-4967-9879-379AF03F83D9}" destId="{9C453312-F376-4DAF-9540-A1AD721A2B86}" srcOrd="0" destOrd="0" presId="urn:microsoft.com/office/officeart/2005/8/layout/hierarchy1"/>
    <dgm:cxn modelId="{8F96F62D-CAB6-46C3-A65A-EFF1CDE2EC14}" type="presParOf" srcId="{9C453312-F376-4DAF-9540-A1AD721A2B86}" destId="{A1D03569-978A-489D-910D-A58981347EF1}" srcOrd="0" destOrd="0" presId="urn:microsoft.com/office/officeart/2005/8/layout/hierarchy1"/>
    <dgm:cxn modelId="{828C7938-E638-4449-8840-543DE2947294}" type="presParOf" srcId="{A1D03569-978A-489D-910D-A58981347EF1}" destId="{94504DD4-3D53-43EF-9C60-DA82CE2A35E1}" srcOrd="0" destOrd="0" presId="urn:microsoft.com/office/officeart/2005/8/layout/hierarchy1"/>
    <dgm:cxn modelId="{889745B0-F1D2-4017-A4CC-D19326E4CA8F}" type="presParOf" srcId="{A1D03569-978A-489D-910D-A58981347EF1}" destId="{6F226186-32A5-4E0A-A1FE-A620A68718D1}" srcOrd="1" destOrd="0" presId="urn:microsoft.com/office/officeart/2005/8/layout/hierarchy1"/>
    <dgm:cxn modelId="{3845B4E8-0585-4B85-B95A-7851B66EACB8}" type="presParOf" srcId="{9C453312-F376-4DAF-9540-A1AD721A2B86}" destId="{3EEB3DEC-9BBF-44A9-B5A0-025F452EA7B0}" srcOrd="1" destOrd="0" presId="urn:microsoft.com/office/officeart/2005/8/layout/hierarchy1"/>
    <dgm:cxn modelId="{AAAC61F7-D99E-40B4-BD21-65ED6E702795}" type="presParOf" srcId="{B297202E-509F-4967-9879-379AF03F83D9}" destId="{DCF6CEEF-6413-44C9-BCD9-223A2D8BA571}" srcOrd="1" destOrd="0" presId="urn:microsoft.com/office/officeart/2005/8/layout/hierarchy1"/>
    <dgm:cxn modelId="{7ED39A39-B84C-4FC9-A457-73C58228672A}" type="presParOf" srcId="{DCF6CEEF-6413-44C9-BCD9-223A2D8BA571}" destId="{AF99A0F7-B430-4BDE-A68C-B059F3293B58}" srcOrd="0" destOrd="0" presId="urn:microsoft.com/office/officeart/2005/8/layout/hierarchy1"/>
    <dgm:cxn modelId="{97B936C8-28E9-4837-843F-4CD403640DF9}" type="presParOf" srcId="{AF99A0F7-B430-4BDE-A68C-B059F3293B58}" destId="{B07ABBA7-26DE-4179-94C3-947E20A00C1D}" srcOrd="0" destOrd="0" presId="urn:microsoft.com/office/officeart/2005/8/layout/hierarchy1"/>
    <dgm:cxn modelId="{0DBA4D0D-6717-4EEA-BCE2-148BFBDCBF04}" type="presParOf" srcId="{AF99A0F7-B430-4BDE-A68C-B059F3293B58}" destId="{52ED466E-947F-4D64-A7A4-99C774E856BA}" srcOrd="1" destOrd="0" presId="urn:microsoft.com/office/officeart/2005/8/layout/hierarchy1"/>
    <dgm:cxn modelId="{E3ACAB37-0919-4761-9F8F-5CDFD947C91F}" type="presParOf" srcId="{DCF6CEEF-6413-44C9-BCD9-223A2D8BA571}" destId="{CE4BB535-BD84-41BD-94D1-D667ED2C54F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6C80D-79F6-42B9-A330-4D0CA414670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25F11DD-5EEF-4BEF-A2BF-088866CE8003}">
      <dgm:prSet/>
      <dgm:spPr/>
      <dgm:t>
        <a:bodyPr/>
        <a:lstStyle/>
        <a:p>
          <a:r>
            <a:rPr lang="en-US" b="1" i="0" dirty="0"/>
            <a:t>Flying Plates</a:t>
          </a:r>
          <a:r>
            <a:rPr lang="en-US" b="0" i="0" dirty="0"/>
            <a:t> is a Mobile android application to provide online food ordering and delivery to the customers. Customer must provide a valid username and password to login into his accounts. Upon successful login, the customer is redirected to the Home screen where he can choose different types of foods like American, Indian, Mexican, Chinese, Italian and Japanese Foods on main menu, View/Update profile information, </a:t>
          </a:r>
          <a:r>
            <a:rPr lang="en-US" b="0" i="0" dirty="0" err="1"/>
            <a:t>Signout</a:t>
          </a:r>
          <a:r>
            <a:rPr lang="en-US" b="0" i="0" dirty="0"/>
            <a:t>. User will get a notification upon successful order</a:t>
          </a:r>
          <a:endParaRPr lang="en-US" dirty="0"/>
        </a:p>
      </dgm:t>
    </dgm:pt>
    <dgm:pt modelId="{5192BB01-C313-46CE-97C6-B12951FBE4EC}" type="parTrans" cxnId="{3A517695-23DD-4BCC-AEAC-EC3A1A8C9BA0}">
      <dgm:prSet/>
      <dgm:spPr/>
      <dgm:t>
        <a:bodyPr/>
        <a:lstStyle/>
        <a:p>
          <a:endParaRPr lang="en-US"/>
        </a:p>
      </dgm:t>
    </dgm:pt>
    <dgm:pt modelId="{27925D2E-48A2-4884-9827-F3AFC2C19EBF}" type="sibTrans" cxnId="{3A517695-23DD-4BCC-AEAC-EC3A1A8C9BA0}">
      <dgm:prSet/>
      <dgm:spPr/>
      <dgm:t>
        <a:bodyPr/>
        <a:lstStyle/>
        <a:p>
          <a:endParaRPr lang="en-US"/>
        </a:p>
      </dgm:t>
    </dgm:pt>
    <dgm:pt modelId="{65A018C9-102D-4475-B86F-14ABE33CD4F9}">
      <dgm:prSet/>
      <dgm:spPr/>
      <dgm:t>
        <a:bodyPr/>
        <a:lstStyle/>
        <a:p>
          <a:r>
            <a:rPr lang="en-US" b="0" i="0"/>
            <a:t>Each screen uses a java class to handle the programming and business logic. Java classes include all necessary conditions to check the validity of user login, cart amount etc. </a:t>
          </a:r>
          <a:br>
            <a:rPr lang="en-US" b="0" i="0"/>
          </a:br>
          <a:endParaRPr lang="en-US"/>
        </a:p>
      </dgm:t>
    </dgm:pt>
    <dgm:pt modelId="{922DC210-125E-4709-86C4-ACF2493A5ADC}" type="parTrans" cxnId="{0DD5F35A-F5B9-40DD-B5CF-F94AB7C0889E}">
      <dgm:prSet/>
      <dgm:spPr/>
      <dgm:t>
        <a:bodyPr/>
        <a:lstStyle/>
        <a:p>
          <a:endParaRPr lang="en-US"/>
        </a:p>
      </dgm:t>
    </dgm:pt>
    <dgm:pt modelId="{D19AE3E6-CE30-4779-A263-1B6C886E963A}" type="sibTrans" cxnId="{0DD5F35A-F5B9-40DD-B5CF-F94AB7C0889E}">
      <dgm:prSet/>
      <dgm:spPr/>
      <dgm:t>
        <a:bodyPr/>
        <a:lstStyle/>
        <a:p>
          <a:endParaRPr lang="en-US"/>
        </a:p>
      </dgm:t>
    </dgm:pt>
    <dgm:pt modelId="{8C7F3BD9-9AD1-4E60-85C0-0E34FED8ECFC}" type="pres">
      <dgm:prSet presAssocID="{1FC6C80D-79F6-42B9-A330-4D0CA4146700}" presName="vert0" presStyleCnt="0">
        <dgm:presLayoutVars>
          <dgm:dir/>
          <dgm:animOne val="branch"/>
          <dgm:animLvl val="lvl"/>
        </dgm:presLayoutVars>
      </dgm:prSet>
      <dgm:spPr/>
    </dgm:pt>
    <dgm:pt modelId="{F64E43D6-C5F1-48CD-B724-9CC609591087}" type="pres">
      <dgm:prSet presAssocID="{625F11DD-5EEF-4BEF-A2BF-088866CE8003}" presName="thickLine" presStyleLbl="alignNode1" presStyleIdx="0" presStyleCnt="2"/>
      <dgm:spPr/>
    </dgm:pt>
    <dgm:pt modelId="{05621461-1623-4A8D-B26B-4F84EDC0F029}" type="pres">
      <dgm:prSet presAssocID="{625F11DD-5EEF-4BEF-A2BF-088866CE8003}" presName="horz1" presStyleCnt="0"/>
      <dgm:spPr/>
    </dgm:pt>
    <dgm:pt modelId="{D27D7672-391A-43EE-9484-44F849B26865}" type="pres">
      <dgm:prSet presAssocID="{625F11DD-5EEF-4BEF-A2BF-088866CE8003}" presName="tx1" presStyleLbl="revTx" presStyleIdx="0" presStyleCnt="2"/>
      <dgm:spPr/>
    </dgm:pt>
    <dgm:pt modelId="{44526B9E-FF5E-40BF-B513-D0FC488E2B60}" type="pres">
      <dgm:prSet presAssocID="{625F11DD-5EEF-4BEF-A2BF-088866CE8003}" presName="vert1" presStyleCnt="0"/>
      <dgm:spPr/>
    </dgm:pt>
    <dgm:pt modelId="{3442AEDC-9DA5-45C2-BC0B-4083554390D7}" type="pres">
      <dgm:prSet presAssocID="{65A018C9-102D-4475-B86F-14ABE33CD4F9}" presName="thickLine" presStyleLbl="alignNode1" presStyleIdx="1" presStyleCnt="2"/>
      <dgm:spPr/>
    </dgm:pt>
    <dgm:pt modelId="{F2A64A85-328F-4E70-995E-86E52EC28AB4}" type="pres">
      <dgm:prSet presAssocID="{65A018C9-102D-4475-B86F-14ABE33CD4F9}" presName="horz1" presStyleCnt="0"/>
      <dgm:spPr/>
    </dgm:pt>
    <dgm:pt modelId="{875C4156-7F11-4968-AAF4-8D0A21B7E9B5}" type="pres">
      <dgm:prSet presAssocID="{65A018C9-102D-4475-B86F-14ABE33CD4F9}" presName="tx1" presStyleLbl="revTx" presStyleIdx="1" presStyleCnt="2"/>
      <dgm:spPr/>
    </dgm:pt>
    <dgm:pt modelId="{72F3BA02-864A-4C0F-8358-8E083151475D}" type="pres">
      <dgm:prSet presAssocID="{65A018C9-102D-4475-B86F-14ABE33CD4F9}" presName="vert1" presStyleCnt="0"/>
      <dgm:spPr/>
    </dgm:pt>
  </dgm:ptLst>
  <dgm:cxnLst>
    <dgm:cxn modelId="{0DD5F35A-F5B9-40DD-B5CF-F94AB7C0889E}" srcId="{1FC6C80D-79F6-42B9-A330-4D0CA4146700}" destId="{65A018C9-102D-4475-B86F-14ABE33CD4F9}" srcOrd="1" destOrd="0" parTransId="{922DC210-125E-4709-86C4-ACF2493A5ADC}" sibTransId="{D19AE3E6-CE30-4779-A263-1B6C886E963A}"/>
    <dgm:cxn modelId="{365E5994-8AC0-4F84-A900-CBA78DA0F3A2}" type="presOf" srcId="{625F11DD-5EEF-4BEF-A2BF-088866CE8003}" destId="{D27D7672-391A-43EE-9484-44F849B26865}" srcOrd="0" destOrd="0" presId="urn:microsoft.com/office/officeart/2008/layout/LinedList"/>
    <dgm:cxn modelId="{3A517695-23DD-4BCC-AEAC-EC3A1A8C9BA0}" srcId="{1FC6C80D-79F6-42B9-A330-4D0CA4146700}" destId="{625F11DD-5EEF-4BEF-A2BF-088866CE8003}" srcOrd="0" destOrd="0" parTransId="{5192BB01-C313-46CE-97C6-B12951FBE4EC}" sibTransId="{27925D2E-48A2-4884-9827-F3AFC2C19EBF}"/>
    <dgm:cxn modelId="{80157BCC-B1A0-4176-94E9-32C2FFCE039E}" type="presOf" srcId="{65A018C9-102D-4475-B86F-14ABE33CD4F9}" destId="{875C4156-7F11-4968-AAF4-8D0A21B7E9B5}" srcOrd="0" destOrd="0" presId="urn:microsoft.com/office/officeart/2008/layout/LinedList"/>
    <dgm:cxn modelId="{A3880FFF-D120-473D-B5E6-B9DCA95B35FE}" type="presOf" srcId="{1FC6C80D-79F6-42B9-A330-4D0CA4146700}" destId="{8C7F3BD9-9AD1-4E60-85C0-0E34FED8ECFC}" srcOrd="0" destOrd="0" presId="urn:microsoft.com/office/officeart/2008/layout/LinedList"/>
    <dgm:cxn modelId="{1FEC9700-27F5-44A6-93D9-79B94923BA7A}" type="presParOf" srcId="{8C7F3BD9-9AD1-4E60-85C0-0E34FED8ECFC}" destId="{F64E43D6-C5F1-48CD-B724-9CC609591087}" srcOrd="0" destOrd="0" presId="urn:microsoft.com/office/officeart/2008/layout/LinedList"/>
    <dgm:cxn modelId="{E9181CED-DEFD-4AFF-9AB0-3A247B10F310}" type="presParOf" srcId="{8C7F3BD9-9AD1-4E60-85C0-0E34FED8ECFC}" destId="{05621461-1623-4A8D-B26B-4F84EDC0F029}" srcOrd="1" destOrd="0" presId="urn:microsoft.com/office/officeart/2008/layout/LinedList"/>
    <dgm:cxn modelId="{A37103A7-BDB3-4BA7-8A16-E3A07E849B4E}" type="presParOf" srcId="{05621461-1623-4A8D-B26B-4F84EDC0F029}" destId="{D27D7672-391A-43EE-9484-44F849B26865}" srcOrd="0" destOrd="0" presId="urn:microsoft.com/office/officeart/2008/layout/LinedList"/>
    <dgm:cxn modelId="{6AFAE7EB-60FF-4669-B14C-8BE7B617A0A8}" type="presParOf" srcId="{05621461-1623-4A8D-B26B-4F84EDC0F029}" destId="{44526B9E-FF5E-40BF-B513-D0FC488E2B60}" srcOrd="1" destOrd="0" presId="urn:microsoft.com/office/officeart/2008/layout/LinedList"/>
    <dgm:cxn modelId="{F3AE04E0-9B35-4B6C-BD4D-CA736D57FCE9}" type="presParOf" srcId="{8C7F3BD9-9AD1-4E60-85C0-0E34FED8ECFC}" destId="{3442AEDC-9DA5-45C2-BC0B-4083554390D7}" srcOrd="2" destOrd="0" presId="urn:microsoft.com/office/officeart/2008/layout/LinedList"/>
    <dgm:cxn modelId="{28B11B8D-7CCE-44F2-B2A8-E1A846AB9800}" type="presParOf" srcId="{8C7F3BD9-9AD1-4E60-85C0-0E34FED8ECFC}" destId="{F2A64A85-328F-4E70-995E-86E52EC28AB4}" srcOrd="3" destOrd="0" presId="urn:microsoft.com/office/officeart/2008/layout/LinedList"/>
    <dgm:cxn modelId="{A9AA1BCA-0BDD-401A-A45C-6901875603AA}" type="presParOf" srcId="{F2A64A85-328F-4E70-995E-86E52EC28AB4}" destId="{875C4156-7F11-4968-AAF4-8D0A21B7E9B5}" srcOrd="0" destOrd="0" presId="urn:microsoft.com/office/officeart/2008/layout/LinedList"/>
    <dgm:cxn modelId="{E70B5B83-631A-475D-97AA-7285AC8246D1}" type="presParOf" srcId="{F2A64A85-328F-4E70-995E-86E52EC28AB4}" destId="{72F3BA02-864A-4C0F-8358-8E083151475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DCE047-1573-4E53-80FF-37C3D779E2FF}"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BE207776-B377-463A-8F39-20EA5CEDA0DB}">
      <dgm:prSet/>
      <dgm:spPr/>
      <dgm:t>
        <a:bodyPr/>
        <a:lstStyle/>
        <a:p>
          <a:r>
            <a:rPr lang="en-US"/>
            <a:t>The key idea is to implement an android project using Java programming language with the help of backend database (firebase)where entire data is stored in centralized database.</a:t>
          </a:r>
        </a:p>
      </dgm:t>
    </dgm:pt>
    <dgm:pt modelId="{9207434C-63A7-4B6A-9CBB-7CE2096ADE8C}" type="parTrans" cxnId="{4968DBE4-4961-49D9-BB24-89F3434F0050}">
      <dgm:prSet/>
      <dgm:spPr/>
      <dgm:t>
        <a:bodyPr/>
        <a:lstStyle/>
        <a:p>
          <a:endParaRPr lang="en-US"/>
        </a:p>
      </dgm:t>
    </dgm:pt>
    <dgm:pt modelId="{F56891B2-4637-4722-A9A3-AD511AD9883F}" type="sibTrans" cxnId="{4968DBE4-4961-49D9-BB24-89F3434F0050}">
      <dgm:prSet/>
      <dgm:spPr/>
      <dgm:t>
        <a:bodyPr/>
        <a:lstStyle/>
        <a:p>
          <a:endParaRPr lang="en-US"/>
        </a:p>
      </dgm:t>
    </dgm:pt>
    <dgm:pt modelId="{38C51606-5F7B-4282-A265-DEEE80D372F3}">
      <dgm:prSet/>
      <dgm:spPr/>
      <dgm:t>
        <a:bodyPr/>
        <a:lstStyle/>
        <a:p>
          <a:r>
            <a:rPr lang="en-US"/>
            <a:t>To overcomes the disadvantage of the traditional queuing system, I had decided to develop an food order application which would be easy for users to order the food through online. The customers need not go to the restaurant by themselves, but they can order the meals through Android mobiles anywhere.</a:t>
          </a:r>
        </a:p>
      </dgm:t>
    </dgm:pt>
    <dgm:pt modelId="{4ACBC7F6-9A1D-4395-ABB5-6D9F3B5D004A}" type="parTrans" cxnId="{D960E926-1446-4AEF-B097-B50580DC3D3B}">
      <dgm:prSet/>
      <dgm:spPr/>
      <dgm:t>
        <a:bodyPr/>
        <a:lstStyle/>
        <a:p>
          <a:endParaRPr lang="en-US"/>
        </a:p>
      </dgm:t>
    </dgm:pt>
    <dgm:pt modelId="{65BC95E1-7028-4D10-AFCA-99F5B9735747}" type="sibTrans" cxnId="{D960E926-1446-4AEF-B097-B50580DC3D3B}">
      <dgm:prSet/>
      <dgm:spPr/>
      <dgm:t>
        <a:bodyPr/>
        <a:lstStyle/>
        <a:p>
          <a:endParaRPr lang="en-US"/>
        </a:p>
      </dgm:t>
    </dgm:pt>
    <dgm:pt modelId="{9F24C270-ED0D-4183-B635-9C44D69A2994}">
      <dgm:prSet/>
      <dgm:spPr/>
      <dgm:t>
        <a:bodyPr/>
        <a:lstStyle/>
        <a:p>
          <a:r>
            <a:rPr lang="en-US"/>
            <a:t>The implementation of database is through Json file using Firebase database and authentication, Storage is also done through firebase.</a:t>
          </a:r>
        </a:p>
      </dgm:t>
    </dgm:pt>
    <dgm:pt modelId="{269ED695-6101-4673-B583-89FC3E1603B1}" type="parTrans" cxnId="{416330A4-A45F-4FB3-89D8-DC0D5F4AB8F4}">
      <dgm:prSet/>
      <dgm:spPr/>
      <dgm:t>
        <a:bodyPr/>
        <a:lstStyle/>
        <a:p>
          <a:endParaRPr lang="en-US"/>
        </a:p>
      </dgm:t>
    </dgm:pt>
    <dgm:pt modelId="{5AA24C0C-B25C-4014-9940-60FEBFDB49F2}" type="sibTrans" cxnId="{416330A4-A45F-4FB3-89D8-DC0D5F4AB8F4}">
      <dgm:prSet/>
      <dgm:spPr/>
      <dgm:t>
        <a:bodyPr/>
        <a:lstStyle/>
        <a:p>
          <a:endParaRPr lang="en-US"/>
        </a:p>
      </dgm:t>
    </dgm:pt>
    <dgm:pt modelId="{78DD15FD-2153-43CB-85DF-B5FBF8856797}">
      <dgm:prSet/>
      <dgm:spPr/>
      <dgm:t>
        <a:bodyPr/>
        <a:lstStyle/>
        <a:p>
          <a:r>
            <a:rPr lang="en-US"/>
            <a:t>The project implementation is done through Android Studio with java as a programming language.</a:t>
          </a:r>
        </a:p>
      </dgm:t>
    </dgm:pt>
    <dgm:pt modelId="{1410EBDA-CF5A-41A8-A4F1-13076E4A442D}" type="parTrans" cxnId="{59334B6E-AA85-4B19-984F-8279783BC0D5}">
      <dgm:prSet/>
      <dgm:spPr/>
      <dgm:t>
        <a:bodyPr/>
        <a:lstStyle/>
        <a:p>
          <a:endParaRPr lang="en-US"/>
        </a:p>
      </dgm:t>
    </dgm:pt>
    <dgm:pt modelId="{C82D614F-14BC-4245-AFA1-55CF05B85C94}" type="sibTrans" cxnId="{59334B6E-AA85-4B19-984F-8279783BC0D5}">
      <dgm:prSet/>
      <dgm:spPr/>
      <dgm:t>
        <a:bodyPr/>
        <a:lstStyle/>
        <a:p>
          <a:endParaRPr lang="en-US"/>
        </a:p>
      </dgm:t>
    </dgm:pt>
    <dgm:pt modelId="{DCE6453E-BBC9-4FE5-A263-6B0C2668A365}" type="pres">
      <dgm:prSet presAssocID="{E6DCE047-1573-4E53-80FF-37C3D779E2FF}" presName="vert0" presStyleCnt="0">
        <dgm:presLayoutVars>
          <dgm:dir/>
          <dgm:animOne val="branch"/>
          <dgm:animLvl val="lvl"/>
        </dgm:presLayoutVars>
      </dgm:prSet>
      <dgm:spPr/>
    </dgm:pt>
    <dgm:pt modelId="{7503B2E0-848B-4F2C-BB0F-9A0C36A29819}" type="pres">
      <dgm:prSet presAssocID="{BE207776-B377-463A-8F39-20EA5CEDA0DB}" presName="thickLine" presStyleLbl="alignNode1" presStyleIdx="0" presStyleCnt="4"/>
      <dgm:spPr/>
    </dgm:pt>
    <dgm:pt modelId="{344A1E41-BD13-4849-9225-39DE48559754}" type="pres">
      <dgm:prSet presAssocID="{BE207776-B377-463A-8F39-20EA5CEDA0DB}" presName="horz1" presStyleCnt="0"/>
      <dgm:spPr/>
    </dgm:pt>
    <dgm:pt modelId="{13D84B89-EBEF-4D30-B2E4-CBFCD5359A49}" type="pres">
      <dgm:prSet presAssocID="{BE207776-B377-463A-8F39-20EA5CEDA0DB}" presName="tx1" presStyleLbl="revTx" presStyleIdx="0" presStyleCnt="4"/>
      <dgm:spPr/>
    </dgm:pt>
    <dgm:pt modelId="{1A691DB7-6B42-46D2-B908-ED6FBBEAB873}" type="pres">
      <dgm:prSet presAssocID="{BE207776-B377-463A-8F39-20EA5CEDA0DB}" presName="vert1" presStyleCnt="0"/>
      <dgm:spPr/>
    </dgm:pt>
    <dgm:pt modelId="{221BFF3A-7814-478B-BB8C-FB49DE8BB981}" type="pres">
      <dgm:prSet presAssocID="{38C51606-5F7B-4282-A265-DEEE80D372F3}" presName="thickLine" presStyleLbl="alignNode1" presStyleIdx="1" presStyleCnt="4"/>
      <dgm:spPr/>
    </dgm:pt>
    <dgm:pt modelId="{950F4420-D0A3-4B6E-9B13-399A70A77348}" type="pres">
      <dgm:prSet presAssocID="{38C51606-5F7B-4282-A265-DEEE80D372F3}" presName="horz1" presStyleCnt="0"/>
      <dgm:spPr/>
    </dgm:pt>
    <dgm:pt modelId="{DCF4077D-7DD5-4FAD-AA6A-9EBA0C591D7B}" type="pres">
      <dgm:prSet presAssocID="{38C51606-5F7B-4282-A265-DEEE80D372F3}" presName="tx1" presStyleLbl="revTx" presStyleIdx="1" presStyleCnt="4"/>
      <dgm:spPr/>
    </dgm:pt>
    <dgm:pt modelId="{C7C66580-C693-472D-B6AD-68D274D266AC}" type="pres">
      <dgm:prSet presAssocID="{38C51606-5F7B-4282-A265-DEEE80D372F3}" presName="vert1" presStyleCnt="0"/>
      <dgm:spPr/>
    </dgm:pt>
    <dgm:pt modelId="{83833E48-E3E1-4ED4-BFD1-BCF8D7D44814}" type="pres">
      <dgm:prSet presAssocID="{9F24C270-ED0D-4183-B635-9C44D69A2994}" presName="thickLine" presStyleLbl="alignNode1" presStyleIdx="2" presStyleCnt="4"/>
      <dgm:spPr/>
    </dgm:pt>
    <dgm:pt modelId="{C523AA84-BFA8-4BC2-8A95-274EB0523EBB}" type="pres">
      <dgm:prSet presAssocID="{9F24C270-ED0D-4183-B635-9C44D69A2994}" presName="horz1" presStyleCnt="0"/>
      <dgm:spPr/>
    </dgm:pt>
    <dgm:pt modelId="{0D6E0952-EE6E-4D54-8697-297F2A0A329A}" type="pres">
      <dgm:prSet presAssocID="{9F24C270-ED0D-4183-B635-9C44D69A2994}" presName="tx1" presStyleLbl="revTx" presStyleIdx="2" presStyleCnt="4"/>
      <dgm:spPr/>
    </dgm:pt>
    <dgm:pt modelId="{51D91A4F-0304-4AAC-B377-CD1FCF600E0D}" type="pres">
      <dgm:prSet presAssocID="{9F24C270-ED0D-4183-B635-9C44D69A2994}" presName="vert1" presStyleCnt="0"/>
      <dgm:spPr/>
    </dgm:pt>
    <dgm:pt modelId="{0B015EDC-AF85-4738-96A4-F98FB2F04DFC}" type="pres">
      <dgm:prSet presAssocID="{78DD15FD-2153-43CB-85DF-B5FBF8856797}" presName="thickLine" presStyleLbl="alignNode1" presStyleIdx="3" presStyleCnt="4"/>
      <dgm:spPr/>
    </dgm:pt>
    <dgm:pt modelId="{19E7BC17-3E2C-43F8-ABB6-2A510AD0F187}" type="pres">
      <dgm:prSet presAssocID="{78DD15FD-2153-43CB-85DF-B5FBF8856797}" presName="horz1" presStyleCnt="0"/>
      <dgm:spPr/>
    </dgm:pt>
    <dgm:pt modelId="{47241C5B-0F68-4085-8375-68957A02E611}" type="pres">
      <dgm:prSet presAssocID="{78DD15FD-2153-43CB-85DF-B5FBF8856797}" presName="tx1" presStyleLbl="revTx" presStyleIdx="3" presStyleCnt="4"/>
      <dgm:spPr/>
    </dgm:pt>
    <dgm:pt modelId="{C4E258AD-2ADE-4DD6-9BE3-422D1CBA9E47}" type="pres">
      <dgm:prSet presAssocID="{78DD15FD-2153-43CB-85DF-B5FBF8856797}" presName="vert1" presStyleCnt="0"/>
      <dgm:spPr/>
    </dgm:pt>
  </dgm:ptLst>
  <dgm:cxnLst>
    <dgm:cxn modelId="{D960E926-1446-4AEF-B097-B50580DC3D3B}" srcId="{E6DCE047-1573-4E53-80FF-37C3D779E2FF}" destId="{38C51606-5F7B-4282-A265-DEEE80D372F3}" srcOrd="1" destOrd="0" parTransId="{4ACBC7F6-9A1D-4395-ABB5-6D9F3B5D004A}" sibTransId="{65BC95E1-7028-4D10-AFCA-99F5B9735747}"/>
    <dgm:cxn modelId="{34BABC6D-8638-4DA3-A686-F32BED55EC7F}" type="presOf" srcId="{BE207776-B377-463A-8F39-20EA5CEDA0DB}" destId="{13D84B89-EBEF-4D30-B2E4-CBFCD5359A49}" srcOrd="0" destOrd="0" presId="urn:microsoft.com/office/officeart/2008/layout/LinedList"/>
    <dgm:cxn modelId="{59334B6E-AA85-4B19-984F-8279783BC0D5}" srcId="{E6DCE047-1573-4E53-80FF-37C3D779E2FF}" destId="{78DD15FD-2153-43CB-85DF-B5FBF8856797}" srcOrd="3" destOrd="0" parTransId="{1410EBDA-CF5A-41A8-A4F1-13076E4A442D}" sibTransId="{C82D614F-14BC-4245-AFA1-55CF05B85C94}"/>
    <dgm:cxn modelId="{36583993-9ED8-45BE-A3E2-9B035C736084}" type="presOf" srcId="{38C51606-5F7B-4282-A265-DEEE80D372F3}" destId="{DCF4077D-7DD5-4FAD-AA6A-9EBA0C591D7B}" srcOrd="0" destOrd="0" presId="urn:microsoft.com/office/officeart/2008/layout/LinedList"/>
    <dgm:cxn modelId="{7D2D72A1-F394-4DD8-AC87-BC2992A7B70C}" type="presOf" srcId="{9F24C270-ED0D-4183-B635-9C44D69A2994}" destId="{0D6E0952-EE6E-4D54-8697-297F2A0A329A}" srcOrd="0" destOrd="0" presId="urn:microsoft.com/office/officeart/2008/layout/LinedList"/>
    <dgm:cxn modelId="{416330A4-A45F-4FB3-89D8-DC0D5F4AB8F4}" srcId="{E6DCE047-1573-4E53-80FF-37C3D779E2FF}" destId="{9F24C270-ED0D-4183-B635-9C44D69A2994}" srcOrd="2" destOrd="0" parTransId="{269ED695-6101-4673-B583-89FC3E1603B1}" sibTransId="{5AA24C0C-B25C-4014-9940-60FEBFDB49F2}"/>
    <dgm:cxn modelId="{8C796CAF-4759-409F-8BE4-53B72AFE4BBD}" type="presOf" srcId="{78DD15FD-2153-43CB-85DF-B5FBF8856797}" destId="{47241C5B-0F68-4085-8375-68957A02E611}" srcOrd="0" destOrd="0" presId="urn:microsoft.com/office/officeart/2008/layout/LinedList"/>
    <dgm:cxn modelId="{E4BC5FE3-AA25-4B4A-89DC-31781C3FC758}" type="presOf" srcId="{E6DCE047-1573-4E53-80FF-37C3D779E2FF}" destId="{DCE6453E-BBC9-4FE5-A263-6B0C2668A365}" srcOrd="0" destOrd="0" presId="urn:microsoft.com/office/officeart/2008/layout/LinedList"/>
    <dgm:cxn modelId="{4968DBE4-4961-49D9-BB24-89F3434F0050}" srcId="{E6DCE047-1573-4E53-80FF-37C3D779E2FF}" destId="{BE207776-B377-463A-8F39-20EA5CEDA0DB}" srcOrd="0" destOrd="0" parTransId="{9207434C-63A7-4B6A-9CBB-7CE2096ADE8C}" sibTransId="{F56891B2-4637-4722-A9A3-AD511AD9883F}"/>
    <dgm:cxn modelId="{070899AD-F0F5-4057-93BF-F263193EBFF0}" type="presParOf" srcId="{DCE6453E-BBC9-4FE5-A263-6B0C2668A365}" destId="{7503B2E0-848B-4F2C-BB0F-9A0C36A29819}" srcOrd="0" destOrd="0" presId="urn:microsoft.com/office/officeart/2008/layout/LinedList"/>
    <dgm:cxn modelId="{C4193052-8C58-41F8-BF74-D886EE4C72F7}" type="presParOf" srcId="{DCE6453E-BBC9-4FE5-A263-6B0C2668A365}" destId="{344A1E41-BD13-4849-9225-39DE48559754}" srcOrd="1" destOrd="0" presId="urn:microsoft.com/office/officeart/2008/layout/LinedList"/>
    <dgm:cxn modelId="{84358ACC-D7D6-4B7E-BA9E-FDE629231725}" type="presParOf" srcId="{344A1E41-BD13-4849-9225-39DE48559754}" destId="{13D84B89-EBEF-4D30-B2E4-CBFCD5359A49}" srcOrd="0" destOrd="0" presId="urn:microsoft.com/office/officeart/2008/layout/LinedList"/>
    <dgm:cxn modelId="{F32E3047-DF61-4C77-8A92-F5C5FF88E054}" type="presParOf" srcId="{344A1E41-BD13-4849-9225-39DE48559754}" destId="{1A691DB7-6B42-46D2-B908-ED6FBBEAB873}" srcOrd="1" destOrd="0" presId="urn:microsoft.com/office/officeart/2008/layout/LinedList"/>
    <dgm:cxn modelId="{BE91821A-3F70-4927-AC01-D0F9F4695229}" type="presParOf" srcId="{DCE6453E-BBC9-4FE5-A263-6B0C2668A365}" destId="{221BFF3A-7814-478B-BB8C-FB49DE8BB981}" srcOrd="2" destOrd="0" presId="urn:microsoft.com/office/officeart/2008/layout/LinedList"/>
    <dgm:cxn modelId="{57EDDCC1-1C90-4997-8203-DF1F15321837}" type="presParOf" srcId="{DCE6453E-BBC9-4FE5-A263-6B0C2668A365}" destId="{950F4420-D0A3-4B6E-9B13-399A70A77348}" srcOrd="3" destOrd="0" presId="urn:microsoft.com/office/officeart/2008/layout/LinedList"/>
    <dgm:cxn modelId="{6778524C-DE2D-47F1-A062-CFD08A36EEE5}" type="presParOf" srcId="{950F4420-D0A3-4B6E-9B13-399A70A77348}" destId="{DCF4077D-7DD5-4FAD-AA6A-9EBA0C591D7B}" srcOrd="0" destOrd="0" presId="urn:microsoft.com/office/officeart/2008/layout/LinedList"/>
    <dgm:cxn modelId="{B8547AC3-2ED0-459E-BBD5-44FD2727E9E8}" type="presParOf" srcId="{950F4420-D0A3-4B6E-9B13-399A70A77348}" destId="{C7C66580-C693-472D-B6AD-68D274D266AC}" srcOrd="1" destOrd="0" presId="urn:microsoft.com/office/officeart/2008/layout/LinedList"/>
    <dgm:cxn modelId="{79738161-62A3-441E-8647-6F7CD61970FC}" type="presParOf" srcId="{DCE6453E-BBC9-4FE5-A263-6B0C2668A365}" destId="{83833E48-E3E1-4ED4-BFD1-BCF8D7D44814}" srcOrd="4" destOrd="0" presId="urn:microsoft.com/office/officeart/2008/layout/LinedList"/>
    <dgm:cxn modelId="{B9B4B7C2-C823-4D46-A0A7-BA6D6EF73E2D}" type="presParOf" srcId="{DCE6453E-BBC9-4FE5-A263-6B0C2668A365}" destId="{C523AA84-BFA8-4BC2-8A95-274EB0523EBB}" srcOrd="5" destOrd="0" presId="urn:microsoft.com/office/officeart/2008/layout/LinedList"/>
    <dgm:cxn modelId="{11AD2BB7-C829-4C4F-B52D-91D604A394B8}" type="presParOf" srcId="{C523AA84-BFA8-4BC2-8A95-274EB0523EBB}" destId="{0D6E0952-EE6E-4D54-8697-297F2A0A329A}" srcOrd="0" destOrd="0" presId="urn:microsoft.com/office/officeart/2008/layout/LinedList"/>
    <dgm:cxn modelId="{A95B6574-F902-4542-82BC-E41582B62400}" type="presParOf" srcId="{C523AA84-BFA8-4BC2-8A95-274EB0523EBB}" destId="{51D91A4F-0304-4AAC-B377-CD1FCF600E0D}" srcOrd="1" destOrd="0" presId="urn:microsoft.com/office/officeart/2008/layout/LinedList"/>
    <dgm:cxn modelId="{AF79F1FD-796B-41F0-88AE-946BA08B01D1}" type="presParOf" srcId="{DCE6453E-BBC9-4FE5-A263-6B0C2668A365}" destId="{0B015EDC-AF85-4738-96A4-F98FB2F04DFC}" srcOrd="6" destOrd="0" presId="urn:microsoft.com/office/officeart/2008/layout/LinedList"/>
    <dgm:cxn modelId="{CCA9BE88-466E-4C2D-A76D-5DF6205129BF}" type="presParOf" srcId="{DCE6453E-BBC9-4FE5-A263-6B0C2668A365}" destId="{19E7BC17-3E2C-43F8-ABB6-2A510AD0F187}" srcOrd="7" destOrd="0" presId="urn:microsoft.com/office/officeart/2008/layout/LinedList"/>
    <dgm:cxn modelId="{759C7617-648B-4F09-9D9F-D931311C518C}" type="presParOf" srcId="{19E7BC17-3E2C-43F8-ABB6-2A510AD0F187}" destId="{47241C5B-0F68-4085-8375-68957A02E611}" srcOrd="0" destOrd="0" presId="urn:microsoft.com/office/officeart/2008/layout/LinedList"/>
    <dgm:cxn modelId="{211B64DA-15B2-4018-B2CB-62B005E1F3F5}" type="presParOf" srcId="{19E7BC17-3E2C-43F8-ABB6-2A510AD0F187}" destId="{C4E258AD-2ADE-4DD6-9BE3-422D1CBA9E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375EBA-FBBD-4E64-827F-6A471F496B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9BDC37-BCA7-49E1-BA7E-E66B3045CD8E}">
      <dgm:prSet/>
      <dgm:spPr/>
      <dgm:t>
        <a:bodyPr/>
        <a:lstStyle/>
        <a:p>
          <a:r>
            <a:rPr lang="en-US" b="0" i="0"/>
            <a:t>Android Studio</a:t>
          </a:r>
          <a:endParaRPr lang="en-US"/>
        </a:p>
      </dgm:t>
    </dgm:pt>
    <dgm:pt modelId="{E4C58F38-0173-454C-9F31-DFEC553F21A9}" type="parTrans" cxnId="{CF8F7FEF-112B-405D-8996-130504B382C7}">
      <dgm:prSet/>
      <dgm:spPr/>
      <dgm:t>
        <a:bodyPr/>
        <a:lstStyle/>
        <a:p>
          <a:endParaRPr lang="en-US"/>
        </a:p>
      </dgm:t>
    </dgm:pt>
    <dgm:pt modelId="{591A13B7-B9DD-4D56-8BEB-0462EB2758D1}" type="sibTrans" cxnId="{CF8F7FEF-112B-405D-8996-130504B382C7}">
      <dgm:prSet/>
      <dgm:spPr/>
      <dgm:t>
        <a:bodyPr/>
        <a:lstStyle/>
        <a:p>
          <a:endParaRPr lang="en-US"/>
        </a:p>
      </dgm:t>
    </dgm:pt>
    <dgm:pt modelId="{A058221D-DA21-40A0-A507-68733E33130C}">
      <dgm:prSet/>
      <dgm:spPr/>
      <dgm:t>
        <a:bodyPr/>
        <a:lstStyle/>
        <a:p>
          <a:r>
            <a:rPr lang="en-US" b="0" i="0"/>
            <a:t>Firebase</a:t>
          </a:r>
          <a:endParaRPr lang="en-US"/>
        </a:p>
      </dgm:t>
    </dgm:pt>
    <dgm:pt modelId="{2590592D-E129-4BDB-B559-63D57E2A6762}" type="parTrans" cxnId="{2CF1DE9E-0A05-4E46-B24A-02CD04C37C91}">
      <dgm:prSet/>
      <dgm:spPr/>
      <dgm:t>
        <a:bodyPr/>
        <a:lstStyle/>
        <a:p>
          <a:endParaRPr lang="en-US"/>
        </a:p>
      </dgm:t>
    </dgm:pt>
    <dgm:pt modelId="{03D52DFB-9AFD-45C5-8010-4425D607C089}" type="sibTrans" cxnId="{2CF1DE9E-0A05-4E46-B24A-02CD04C37C91}">
      <dgm:prSet/>
      <dgm:spPr/>
      <dgm:t>
        <a:bodyPr/>
        <a:lstStyle/>
        <a:p>
          <a:endParaRPr lang="en-US"/>
        </a:p>
      </dgm:t>
    </dgm:pt>
    <dgm:pt modelId="{C7BA1CC1-FC2C-48AA-B037-2F075D9B7740}">
      <dgm:prSet/>
      <dgm:spPr/>
      <dgm:t>
        <a:bodyPr/>
        <a:lstStyle/>
        <a:p>
          <a:r>
            <a:rPr lang="en-US" b="0" i="0" dirty="0"/>
            <a:t>Json file support software like Sublime</a:t>
          </a:r>
          <a:endParaRPr lang="en-US" dirty="0"/>
        </a:p>
      </dgm:t>
    </dgm:pt>
    <dgm:pt modelId="{E7F10E03-CBCF-49CF-AC75-D0E02AFEB657}" type="parTrans" cxnId="{400B1E33-CFB9-4BDB-8435-9E84D767525C}">
      <dgm:prSet/>
      <dgm:spPr/>
      <dgm:t>
        <a:bodyPr/>
        <a:lstStyle/>
        <a:p>
          <a:endParaRPr lang="en-US"/>
        </a:p>
      </dgm:t>
    </dgm:pt>
    <dgm:pt modelId="{8607DBE8-37DD-40CE-85CF-6299307AA9FD}" type="sibTrans" cxnId="{400B1E33-CFB9-4BDB-8435-9E84D767525C}">
      <dgm:prSet/>
      <dgm:spPr/>
      <dgm:t>
        <a:bodyPr/>
        <a:lstStyle/>
        <a:p>
          <a:endParaRPr lang="en-US"/>
        </a:p>
      </dgm:t>
    </dgm:pt>
    <dgm:pt modelId="{871C8189-7920-4053-BA0C-3F25CD679B39}">
      <dgm:prSet/>
      <dgm:spPr/>
      <dgm:t>
        <a:bodyPr/>
        <a:lstStyle/>
        <a:p>
          <a:r>
            <a:rPr lang="en-US" b="0" i="0"/>
            <a:t>Java Programming Knowledge</a:t>
          </a:r>
          <a:endParaRPr lang="en-US"/>
        </a:p>
      </dgm:t>
    </dgm:pt>
    <dgm:pt modelId="{7D665435-169D-48BD-8331-1677E74C6B1D}" type="parTrans" cxnId="{51983EF7-8295-44C6-B5B7-F4F9D742D2F4}">
      <dgm:prSet/>
      <dgm:spPr/>
      <dgm:t>
        <a:bodyPr/>
        <a:lstStyle/>
        <a:p>
          <a:endParaRPr lang="en-US"/>
        </a:p>
      </dgm:t>
    </dgm:pt>
    <dgm:pt modelId="{54649E0B-C5FA-4A4E-9C7F-DE3EEF83172B}" type="sibTrans" cxnId="{51983EF7-8295-44C6-B5B7-F4F9D742D2F4}">
      <dgm:prSet/>
      <dgm:spPr/>
      <dgm:t>
        <a:bodyPr/>
        <a:lstStyle/>
        <a:p>
          <a:endParaRPr lang="en-US"/>
        </a:p>
      </dgm:t>
    </dgm:pt>
    <dgm:pt modelId="{A2D7FCCC-7BB7-4881-8905-6D5E933996FB}">
      <dgm:prSet/>
      <dgm:spPr/>
      <dgm:t>
        <a:bodyPr/>
        <a:lstStyle/>
        <a:p>
          <a:r>
            <a:rPr lang="en-US" b="0" i="0" dirty="0"/>
            <a:t>Database</a:t>
          </a:r>
          <a:endParaRPr lang="en-US" dirty="0"/>
        </a:p>
      </dgm:t>
    </dgm:pt>
    <dgm:pt modelId="{F4D2FE20-4B16-4955-BD60-93FD4B0442B7}" type="parTrans" cxnId="{5508718C-D75F-4C82-A27D-D782F0E01EC7}">
      <dgm:prSet/>
      <dgm:spPr/>
      <dgm:t>
        <a:bodyPr/>
        <a:lstStyle/>
        <a:p>
          <a:endParaRPr lang="en-US"/>
        </a:p>
      </dgm:t>
    </dgm:pt>
    <dgm:pt modelId="{E001C54D-82A0-458B-B76E-7A3BDA8A0230}" type="sibTrans" cxnId="{5508718C-D75F-4C82-A27D-D782F0E01EC7}">
      <dgm:prSet/>
      <dgm:spPr/>
      <dgm:t>
        <a:bodyPr/>
        <a:lstStyle/>
        <a:p>
          <a:endParaRPr lang="en-US"/>
        </a:p>
      </dgm:t>
    </dgm:pt>
    <dgm:pt modelId="{047530A7-9234-4A73-88A2-9EE58B576DE0}">
      <dgm:prSet/>
      <dgm:spPr/>
      <dgm:t>
        <a:bodyPr/>
        <a:lstStyle/>
        <a:p>
          <a:r>
            <a:rPr lang="en-US" b="0" i="0" dirty="0"/>
            <a:t>Android Phone or Tablet </a:t>
          </a:r>
          <a:endParaRPr lang="en-US" dirty="0"/>
        </a:p>
      </dgm:t>
    </dgm:pt>
    <dgm:pt modelId="{14742A57-1B0E-4066-92A1-29513FD866BE}" type="parTrans" cxnId="{04A1BB5C-BD9F-45A9-AD91-4BC26DF99096}">
      <dgm:prSet/>
      <dgm:spPr/>
      <dgm:t>
        <a:bodyPr/>
        <a:lstStyle/>
        <a:p>
          <a:endParaRPr lang="en-US"/>
        </a:p>
      </dgm:t>
    </dgm:pt>
    <dgm:pt modelId="{E12C43DE-4188-4474-81A3-79E1AF471D54}" type="sibTrans" cxnId="{04A1BB5C-BD9F-45A9-AD91-4BC26DF99096}">
      <dgm:prSet/>
      <dgm:spPr/>
      <dgm:t>
        <a:bodyPr/>
        <a:lstStyle/>
        <a:p>
          <a:endParaRPr lang="en-US"/>
        </a:p>
      </dgm:t>
    </dgm:pt>
    <dgm:pt modelId="{5B55696F-E3E5-40D6-9BD0-D16FAC490C5F}" type="pres">
      <dgm:prSet presAssocID="{FD375EBA-FBBD-4E64-827F-6A471F496BE4}" presName="root" presStyleCnt="0">
        <dgm:presLayoutVars>
          <dgm:dir/>
          <dgm:resizeHandles val="exact"/>
        </dgm:presLayoutVars>
      </dgm:prSet>
      <dgm:spPr/>
    </dgm:pt>
    <dgm:pt modelId="{25F5CFD3-CDA8-40C6-93E4-DC007E13983C}" type="pres">
      <dgm:prSet presAssocID="{9C9BDC37-BCA7-49E1-BA7E-E66B3045CD8E}" presName="compNode" presStyleCnt="0"/>
      <dgm:spPr/>
    </dgm:pt>
    <dgm:pt modelId="{F104A05B-8271-459F-912D-6CA9E692E820}" type="pres">
      <dgm:prSet presAssocID="{9C9BDC37-BCA7-49E1-BA7E-E66B3045CD8E}" presName="bgRect" presStyleLbl="bgShp" presStyleIdx="0" presStyleCnt="6"/>
      <dgm:spPr/>
    </dgm:pt>
    <dgm:pt modelId="{3A9F66DC-09B6-4676-A499-396392134D18}" type="pres">
      <dgm:prSet presAssocID="{9C9BDC37-BCA7-49E1-BA7E-E66B3045CD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ED0FE93-09B8-4FD3-968F-96EFF813E8AF}" type="pres">
      <dgm:prSet presAssocID="{9C9BDC37-BCA7-49E1-BA7E-E66B3045CD8E}" presName="spaceRect" presStyleCnt="0"/>
      <dgm:spPr/>
    </dgm:pt>
    <dgm:pt modelId="{C9776203-0053-48CE-8DF5-DD3FC836C6CD}" type="pres">
      <dgm:prSet presAssocID="{9C9BDC37-BCA7-49E1-BA7E-E66B3045CD8E}" presName="parTx" presStyleLbl="revTx" presStyleIdx="0" presStyleCnt="6">
        <dgm:presLayoutVars>
          <dgm:chMax val="0"/>
          <dgm:chPref val="0"/>
        </dgm:presLayoutVars>
      </dgm:prSet>
      <dgm:spPr/>
    </dgm:pt>
    <dgm:pt modelId="{04B4B648-B16C-42DD-9A25-E05E9CEE15A5}" type="pres">
      <dgm:prSet presAssocID="{591A13B7-B9DD-4D56-8BEB-0462EB2758D1}" presName="sibTrans" presStyleCnt="0"/>
      <dgm:spPr/>
    </dgm:pt>
    <dgm:pt modelId="{C30860F6-FC09-455E-95AA-0F5CFADA364B}" type="pres">
      <dgm:prSet presAssocID="{A058221D-DA21-40A0-A507-68733E33130C}" presName="compNode" presStyleCnt="0"/>
      <dgm:spPr/>
    </dgm:pt>
    <dgm:pt modelId="{84D7C7D6-66E0-47C3-B85E-CA9F72F3A10C}" type="pres">
      <dgm:prSet presAssocID="{A058221D-DA21-40A0-A507-68733E33130C}" presName="bgRect" presStyleLbl="bgShp" presStyleIdx="1" presStyleCnt="6"/>
      <dgm:spPr/>
    </dgm:pt>
    <dgm:pt modelId="{AEF540F9-480D-4F63-BED8-A3CCBF4251B1}" type="pres">
      <dgm:prSet presAssocID="{A058221D-DA21-40A0-A507-68733E33130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470A6B40-4121-4A75-91AB-555FD3A3A0AC}" type="pres">
      <dgm:prSet presAssocID="{A058221D-DA21-40A0-A507-68733E33130C}" presName="spaceRect" presStyleCnt="0"/>
      <dgm:spPr/>
    </dgm:pt>
    <dgm:pt modelId="{2472B6AE-F761-4311-99EA-5835BC5022AA}" type="pres">
      <dgm:prSet presAssocID="{A058221D-DA21-40A0-A507-68733E33130C}" presName="parTx" presStyleLbl="revTx" presStyleIdx="1" presStyleCnt="6">
        <dgm:presLayoutVars>
          <dgm:chMax val="0"/>
          <dgm:chPref val="0"/>
        </dgm:presLayoutVars>
      </dgm:prSet>
      <dgm:spPr/>
    </dgm:pt>
    <dgm:pt modelId="{F3E53F9B-FB75-4703-B4AE-A9C6717D59D8}" type="pres">
      <dgm:prSet presAssocID="{03D52DFB-9AFD-45C5-8010-4425D607C089}" presName="sibTrans" presStyleCnt="0"/>
      <dgm:spPr/>
    </dgm:pt>
    <dgm:pt modelId="{5479F902-8123-4FCF-B964-83B0CBBCB395}" type="pres">
      <dgm:prSet presAssocID="{C7BA1CC1-FC2C-48AA-B037-2F075D9B7740}" presName="compNode" presStyleCnt="0"/>
      <dgm:spPr/>
    </dgm:pt>
    <dgm:pt modelId="{8FC0C4BF-6F7A-4A08-B661-E1C05988C387}" type="pres">
      <dgm:prSet presAssocID="{C7BA1CC1-FC2C-48AA-B037-2F075D9B7740}" presName="bgRect" presStyleLbl="bgShp" presStyleIdx="2" presStyleCnt="6"/>
      <dgm:spPr/>
    </dgm:pt>
    <dgm:pt modelId="{EE905FE5-4C95-434B-84E0-E31A86CB7AAC}" type="pres">
      <dgm:prSet presAssocID="{C7BA1CC1-FC2C-48AA-B037-2F075D9B774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87FC75D-DF22-402E-914F-BA5D05F14F62}" type="pres">
      <dgm:prSet presAssocID="{C7BA1CC1-FC2C-48AA-B037-2F075D9B7740}" presName="spaceRect" presStyleCnt="0"/>
      <dgm:spPr/>
    </dgm:pt>
    <dgm:pt modelId="{EB22085D-7BB0-4014-84A8-ECEDA360DF66}" type="pres">
      <dgm:prSet presAssocID="{C7BA1CC1-FC2C-48AA-B037-2F075D9B7740}" presName="parTx" presStyleLbl="revTx" presStyleIdx="2" presStyleCnt="6">
        <dgm:presLayoutVars>
          <dgm:chMax val="0"/>
          <dgm:chPref val="0"/>
        </dgm:presLayoutVars>
      </dgm:prSet>
      <dgm:spPr/>
    </dgm:pt>
    <dgm:pt modelId="{17529C77-3D71-4BFC-89D4-6260DA6A70CC}" type="pres">
      <dgm:prSet presAssocID="{8607DBE8-37DD-40CE-85CF-6299307AA9FD}" presName="sibTrans" presStyleCnt="0"/>
      <dgm:spPr/>
    </dgm:pt>
    <dgm:pt modelId="{F0A523BF-305A-4DD6-8F6A-DDE74364D78B}" type="pres">
      <dgm:prSet presAssocID="{871C8189-7920-4053-BA0C-3F25CD679B39}" presName="compNode" presStyleCnt="0"/>
      <dgm:spPr/>
    </dgm:pt>
    <dgm:pt modelId="{BAEB6A0F-0BB2-4323-AC58-2176D99E074E}" type="pres">
      <dgm:prSet presAssocID="{871C8189-7920-4053-BA0C-3F25CD679B39}" presName="bgRect" presStyleLbl="bgShp" presStyleIdx="3" presStyleCnt="6"/>
      <dgm:spPr/>
    </dgm:pt>
    <dgm:pt modelId="{7CC7F76E-9C27-488E-8664-A90792A31184}" type="pres">
      <dgm:prSet presAssocID="{871C8189-7920-4053-BA0C-3F25CD679B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9FC9830-4137-4817-B966-131F2B39E242}" type="pres">
      <dgm:prSet presAssocID="{871C8189-7920-4053-BA0C-3F25CD679B39}" presName="spaceRect" presStyleCnt="0"/>
      <dgm:spPr/>
    </dgm:pt>
    <dgm:pt modelId="{6FD4F3A7-322F-4317-B872-04830CF985E9}" type="pres">
      <dgm:prSet presAssocID="{871C8189-7920-4053-BA0C-3F25CD679B39}" presName="parTx" presStyleLbl="revTx" presStyleIdx="3" presStyleCnt="6">
        <dgm:presLayoutVars>
          <dgm:chMax val="0"/>
          <dgm:chPref val="0"/>
        </dgm:presLayoutVars>
      </dgm:prSet>
      <dgm:spPr/>
    </dgm:pt>
    <dgm:pt modelId="{A46680CA-22E3-47B7-ABDD-B5FCA75AD062}" type="pres">
      <dgm:prSet presAssocID="{54649E0B-C5FA-4A4E-9C7F-DE3EEF83172B}" presName="sibTrans" presStyleCnt="0"/>
      <dgm:spPr/>
    </dgm:pt>
    <dgm:pt modelId="{E7BBE757-6AD6-4A27-9BCE-31EBD45BA167}" type="pres">
      <dgm:prSet presAssocID="{A2D7FCCC-7BB7-4881-8905-6D5E933996FB}" presName="compNode" presStyleCnt="0"/>
      <dgm:spPr/>
    </dgm:pt>
    <dgm:pt modelId="{EBA64DB6-38D6-4629-8EEA-E1FDB24C4893}" type="pres">
      <dgm:prSet presAssocID="{A2D7FCCC-7BB7-4881-8905-6D5E933996FB}" presName="bgRect" presStyleLbl="bgShp" presStyleIdx="4" presStyleCnt="6"/>
      <dgm:spPr/>
    </dgm:pt>
    <dgm:pt modelId="{D88B337A-5F2A-4183-BFA2-2D1DFE288030}" type="pres">
      <dgm:prSet presAssocID="{A2D7FCCC-7BB7-4881-8905-6D5E933996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2F7D016F-A7A4-455E-8FF2-DFD29D092F15}" type="pres">
      <dgm:prSet presAssocID="{A2D7FCCC-7BB7-4881-8905-6D5E933996FB}" presName="spaceRect" presStyleCnt="0"/>
      <dgm:spPr/>
    </dgm:pt>
    <dgm:pt modelId="{3F17637F-7332-4B24-B289-5C5632070589}" type="pres">
      <dgm:prSet presAssocID="{A2D7FCCC-7BB7-4881-8905-6D5E933996FB}" presName="parTx" presStyleLbl="revTx" presStyleIdx="4" presStyleCnt="6">
        <dgm:presLayoutVars>
          <dgm:chMax val="0"/>
          <dgm:chPref val="0"/>
        </dgm:presLayoutVars>
      </dgm:prSet>
      <dgm:spPr/>
    </dgm:pt>
    <dgm:pt modelId="{394F7FEF-F8A9-4359-A688-1118993AC5EE}" type="pres">
      <dgm:prSet presAssocID="{E001C54D-82A0-458B-B76E-7A3BDA8A0230}" presName="sibTrans" presStyleCnt="0"/>
      <dgm:spPr/>
    </dgm:pt>
    <dgm:pt modelId="{447D51C9-39D6-4290-9B5B-2C3087457853}" type="pres">
      <dgm:prSet presAssocID="{047530A7-9234-4A73-88A2-9EE58B576DE0}" presName="compNode" presStyleCnt="0"/>
      <dgm:spPr/>
    </dgm:pt>
    <dgm:pt modelId="{6C1F0706-C24A-4998-B113-852C01075673}" type="pres">
      <dgm:prSet presAssocID="{047530A7-9234-4A73-88A2-9EE58B576DE0}" presName="bgRect" presStyleLbl="bgShp" presStyleIdx="5" presStyleCnt="6"/>
      <dgm:spPr/>
    </dgm:pt>
    <dgm:pt modelId="{9DB5B065-485A-4316-BE37-36EE71108EC9}" type="pres">
      <dgm:prSet presAssocID="{047530A7-9234-4A73-88A2-9EE58B576D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B"/>
        </a:ext>
      </dgm:extLst>
    </dgm:pt>
    <dgm:pt modelId="{2C8D22B3-A8ED-4FE1-BC2E-C784510B3F4F}" type="pres">
      <dgm:prSet presAssocID="{047530A7-9234-4A73-88A2-9EE58B576DE0}" presName="spaceRect" presStyleCnt="0"/>
      <dgm:spPr/>
    </dgm:pt>
    <dgm:pt modelId="{5D5050F7-40E3-4457-AC7C-CCF5F47E131D}" type="pres">
      <dgm:prSet presAssocID="{047530A7-9234-4A73-88A2-9EE58B576DE0}" presName="parTx" presStyleLbl="revTx" presStyleIdx="5" presStyleCnt="6">
        <dgm:presLayoutVars>
          <dgm:chMax val="0"/>
          <dgm:chPref val="0"/>
        </dgm:presLayoutVars>
      </dgm:prSet>
      <dgm:spPr/>
    </dgm:pt>
  </dgm:ptLst>
  <dgm:cxnLst>
    <dgm:cxn modelId="{D8A5C124-5677-48B5-A7A6-6149C235B153}" type="presOf" srcId="{047530A7-9234-4A73-88A2-9EE58B576DE0}" destId="{5D5050F7-40E3-4457-AC7C-CCF5F47E131D}" srcOrd="0" destOrd="0" presId="urn:microsoft.com/office/officeart/2018/2/layout/IconVerticalSolidList"/>
    <dgm:cxn modelId="{400B1E33-CFB9-4BDB-8435-9E84D767525C}" srcId="{FD375EBA-FBBD-4E64-827F-6A471F496BE4}" destId="{C7BA1CC1-FC2C-48AA-B037-2F075D9B7740}" srcOrd="2" destOrd="0" parTransId="{E7F10E03-CBCF-49CF-AC75-D0E02AFEB657}" sibTransId="{8607DBE8-37DD-40CE-85CF-6299307AA9FD}"/>
    <dgm:cxn modelId="{04A1BB5C-BD9F-45A9-AD91-4BC26DF99096}" srcId="{FD375EBA-FBBD-4E64-827F-6A471F496BE4}" destId="{047530A7-9234-4A73-88A2-9EE58B576DE0}" srcOrd="5" destOrd="0" parTransId="{14742A57-1B0E-4066-92A1-29513FD866BE}" sibTransId="{E12C43DE-4188-4474-81A3-79E1AF471D54}"/>
    <dgm:cxn modelId="{64546572-E467-4774-98E9-9B9131B476EB}" type="presOf" srcId="{871C8189-7920-4053-BA0C-3F25CD679B39}" destId="{6FD4F3A7-322F-4317-B872-04830CF985E9}" srcOrd="0" destOrd="0" presId="urn:microsoft.com/office/officeart/2018/2/layout/IconVerticalSolidList"/>
    <dgm:cxn modelId="{C13EAA52-0698-4F9D-A40E-F4EAA502F521}" type="presOf" srcId="{A058221D-DA21-40A0-A507-68733E33130C}" destId="{2472B6AE-F761-4311-99EA-5835BC5022AA}" srcOrd="0" destOrd="0" presId="urn:microsoft.com/office/officeart/2018/2/layout/IconVerticalSolidList"/>
    <dgm:cxn modelId="{320A9C58-3EBE-4929-81DB-4106CD12F087}" type="presOf" srcId="{A2D7FCCC-7BB7-4881-8905-6D5E933996FB}" destId="{3F17637F-7332-4B24-B289-5C5632070589}" srcOrd="0" destOrd="0" presId="urn:microsoft.com/office/officeart/2018/2/layout/IconVerticalSolidList"/>
    <dgm:cxn modelId="{5508718C-D75F-4C82-A27D-D782F0E01EC7}" srcId="{FD375EBA-FBBD-4E64-827F-6A471F496BE4}" destId="{A2D7FCCC-7BB7-4881-8905-6D5E933996FB}" srcOrd="4" destOrd="0" parTransId="{F4D2FE20-4B16-4955-BD60-93FD4B0442B7}" sibTransId="{E001C54D-82A0-458B-B76E-7A3BDA8A0230}"/>
    <dgm:cxn modelId="{2CF1DE9E-0A05-4E46-B24A-02CD04C37C91}" srcId="{FD375EBA-FBBD-4E64-827F-6A471F496BE4}" destId="{A058221D-DA21-40A0-A507-68733E33130C}" srcOrd="1" destOrd="0" parTransId="{2590592D-E129-4BDB-B559-63D57E2A6762}" sibTransId="{03D52DFB-9AFD-45C5-8010-4425D607C089}"/>
    <dgm:cxn modelId="{C751C6B3-D0D4-4E61-80A0-FF0223DB860F}" type="presOf" srcId="{FD375EBA-FBBD-4E64-827F-6A471F496BE4}" destId="{5B55696F-E3E5-40D6-9BD0-D16FAC490C5F}" srcOrd="0" destOrd="0" presId="urn:microsoft.com/office/officeart/2018/2/layout/IconVerticalSolidList"/>
    <dgm:cxn modelId="{108A06D8-4167-421F-AF93-F9A3087E531D}" type="presOf" srcId="{C7BA1CC1-FC2C-48AA-B037-2F075D9B7740}" destId="{EB22085D-7BB0-4014-84A8-ECEDA360DF66}" srcOrd="0" destOrd="0" presId="urn:microsoft.com/office/officeart/2018/2/layout/IconVerticalSolidList"/>
    <dgm:cxn modelId="{CF8F7FEF-112B-405D-8996-130504B382C7}" srcId="{FD375EBA-FBBD-4E64-827F-6A471F496BE4}" destId="{9C9BDC37-BCA7-49E1-BA7E-E66B3045CD8E}" srcOrd="0" destOrd="0" parTransId="{E4C58F38-0173-454C-9F31-DFEC553F21A9}" sibTransId="{591A13B7-B9DD-4D56-8BEB-0462EB2758D1}"/>
    <dgm:cxn modelId="{51983EF7-8295-44C6-B5B7-F4F9D742D2F4}" srcId="{FD375EBA-FBBD-4E64-827F-6A471F496BE4}" destId="{871C8189-7920-4053-BA0C-3F25CD679B39}" srcOrd="3" destOrd="0" parTransId="{7D665435-169D-48BD-8331-1677E74C6B1D}" sibTransId="{54649E0B-C5FA-4A4E-9C7F-DE3EEF83172B}"/>
    <dgm:cxn modelId="{270201FA-7D06-4BC1-8109-003749625A2F}" type="presOf" srcId="{9C9BDC37-BCA7-49E1-BA7E-E66B3045CD8E}" destId="{C9776203-0053-48CE-8DF5-DD3FC836C6CD}" srcOrd="0" destOrd="0" presId="urn:microsoft.com/office/officeart/2018/2/layout/IconVerticalSolidList"/>
    <dgm:cxn modelId="{A77B0049-DB6B-4E60-95B5-6CB564DB4E1A}" type="presParOf" srcId="{5B55696F-E3E5-40D6-9BD0-D16FAC490C5F}" destId="{25F5CFD3-CDA8-40C6-93E4-DC007E13983C}" srcOrd="0" destOrd="0" presId="urn:microsoft.com/office/officeart/2018/2/layout/IconVerticalSolidList"/>
    <dgm:cxn modelId="{7C6EA80D-CB59-4373-9035-9B1F8CB6B195}" type="presParOf" srcId="{25F5CFD3-CDA8-40C6-93E4-DC007E13983C}" destId="{F104A05B-8271-459F-912D-6CA9E692E820}" srcOrd="0" destOrd="0" presId="urn:microsoft.com/office/officeart/2018/2/layout/IconVerticalSolidList"/>
    <dgm:cxn modelId="{FFAEEE56-308D-4659-8854-235E8C6C8999}" type="presParOf" srcId="{25F5CFD3-CDA8-40C6-93E4-DC007E13983C}" destId="{3A9F66DC-09B6-4676-A499-396392134D18}" srcOrd="1" destOrd="0" presId="urn:microsoft.com/office/officeart/2018/2/layout/IconVerticalSolidList"/>
    <dgm:cxn modelId="{0D204E6B-3071-47F4-8578-89EFBB176C6E}" type="presParOf" srcId="{25F5CFD3-CDA8-40C6-93E4-DC007E13983C}" destId="{CED0FE93-09B8-4FD3-968F-96EFF813E8AF}" srcOrd="2" destOrd="0" presId="urn:microsoft.com/office/officeart/2018/2/layout/IconVerticalSolidList"/>
    <dgm:cxn modelId="{A45EE7DD-4FBA-4694-80B2-CCE94D7C7D51}" type="presParOf" srcId="{25F5CFD3-CDA8-40C6-93E4-DC007E13983C}" destId="{C9776203-0053-48CE-8DF5-DD3FC836C6CD}" srcOrd="3" destOrd="0" presId="urn:microsoft.com/office/officeart/2018/2/layout/IconVerticalSolidList"/>
    <dgm:cxn modelId="{AE1E03E9-4D89-4074-A71B-E2502F852901}" type="presParOf" srcId="{5B55696F-E3E5-40D6-9BD0-D16FAC490C5F}" destId="{04B4B648-B16C-42DD-9A25-E05E9CEE15A5}" srcOrd="1" destOrd="0" presId="urn:microsoft.com/office/officeart/2018/2/layout/IconVerticalSolidList"/>
    <dgm:cxn modelId="{492AC191-2623-410A-92FD-77CAF03B8A2A}" type="presParOf" srcId="{5B55696F-E3E5-40D6-9BD0-D16FAC490C5F}" destId="{C30860F6-FC09-455E-95AA-0F5CFADA364B}" srcOrd="2" destOrd="0" presId="urn:microsoft.com/office/officeart/2018/2/layout/IconVerticalSolidList"/>
    <dgm:cxn modelId="{E74E5080-8C9B-411E-8472-0E123C30FE2E}" type="presParOf" srcId="{C30860F6-FC09-455E-95AA-0F5CFADA364B}" destId="{84D7C7D6-66E0-47C3-B85E-CA9F72F3A10C}" srcOrd="0" destOrd="0" presId="urn:microsoft.com/office/officeart/2018/2/layout/IconVerticalSolidList"/>
    <dgm:cxn modelId="{913342EE-43C6-4A3F-B05E-34691C52C639}" type="presParOf" srcId="{C30860F6-FC09-455E-95AA-0F5CFADA364B}" destId="{AEF540F9-480D-4F63-BED8-A3CCBF4251B1}" srcOrd="1" destOrd="0" presId="urn:microsoft.com/office/officeart/2018/2/layout/IconVerticalSolidList"/>
    <dgm:cxn modelId="{D09BF8CC-56DF-4E33-9350-62C6FC6D3A10}" type="presParOf" srcId="{C30860F6-FC09-455E-95AA-0F5CFADA364B}" destId="{470A6B40-4121-4A75-91AB-555FD3A3A0AC}" srcOrd="2" destOrd="0" presId="urn:microsoft.com/office/officeart/2018/2/layout/IconVerticalSolidList"/>
    <dgm:cxn modelId="{B67F5F26-E9E2-48D4-A411-AAFABC5936BD}" type="presParOf" srcId="{C30860F6-FC09-455E-95AA-0F5CFADA364B}" destId="{2472B6AE-F761-4311-99EA-5835BC5022AA}" srcOrd="3" destOrd="0" presId="urn:microsoft.com/office/officeart/2018/2/layout/IconVerticalSolidList"/>
    <dgm:cxn modelId="{28DF689D-35C5-42A5-9486-F9D7276D00FB}" type="presParOf" srcId="{5B55696F-E3E5-40D6-9BD0-D16FAC490C5F}" destId="{F3E53F9B-FB75-4703-B4AE-A9C6717D59D8}" srcOrd="3" destOrd="0" presId="urn:microsoft.com/office/officeart/2018/2/layout/IconVerticalSolidList"/>
    <dgm:cxn modelId="{64F8E611-CE7F-41B6-A827-5ADC94598A38}" type="presParOf" srcId="{5B55696F-E3E5-40D6-9BD0-D16FAC490C5F}" destId="{5479F902-8123-4FCF-B964-83B0CBBCB395}" srcOrd="4" destOrd="0" presId="urn:microsoft.com/office/officeart/2018/2/layout/IconVerticalSolidList"/>
    <dgm:cxn modelId="{A684E70F-6338-4EB3-B027-7334DE214317}" type="presParOf" srcId="{5479F902-8123-4FCF-B964-83B0CBBCB395}" destId="{8FC0C4BF-6F7A-4A08-B661-E1C05988C387}" srcOrd="0" destOrd="0" presId="urn:microsoft.com/office/officeart/2018/2/layout/IconVerticalSolidList"/>
    <dgm:cxn modelId="{9831A421-B2DE-452D-8C2E-785973D1AD2D}" type="presParOf" srcId="{5479F902-8123-4FCF-B964-83B0CBBCB395}" destId="{EE905FE5-4C95-434B-84E0-E31A86CB7AAC}" srcOrd="1" destOrd="0" presId="urn:microsoft.com/office/officeart/2018/2/layout/IconVerticalSolidList"/>
    <dgm:cxn modelId="{7D818570-87F6-45BF-A874-824BB4ECDDA8}" type="presParOf" srcId="{5479F902-8123-4FCF-B964-83B0CBBCB395}" destId="{D87FC75D-DF22-402E-914F-BA5D05F14F62}" srcOrd="2" destOrd="0" presId="urn:microsoft.com/office/officeart/2018/2/layout/IconVerticalSolidList"/>
    <dgm:cxn modelId="{56305438-C261-424E-9DBC-79A871F9499A}" type="presParOf" srcId="{5479F902-8123-4FCF-B964-83B0CBBCB395}" destId="{EB22085D-7BB0-4014-84A8-ECEDA360DF66}" srcOrd="3" destOrd="0" presId="urn:microsoft.com/office/officeart/2018/2/layout/IconVerticalSolidList"/>
    <dgm:cxn modelId="{F17E4393-54D7-4670-8D65-B5B7E00794AA}" type="presParOf" srcId="{5B55696F-E3E5-40D6-9BD0-D16FAC490C5F}" destId="{17529C77-3D71-4BFC-89D4-6260DA6A70CC}" srcOrd="5" destOrd="0" presId="urn:microsoft.com/office/officeart/2018/2/layout/IconVerticalSolidList"/>
    <dgm:cxn modelId="{7CF2EB82-B341-495F-809E-5F8FB779DC0F}" type="presParOf" srcId="{5B55696F-E3E5-40D6-9BD0-D16FAC490C5F}" destId="{F0A523BF-305A-4DD6-8F6A-DDE74364D78B}" srcOrd="6" destOrd="0" presId="urn:microsoft.com/office/officeart/2018/2/layout/IconVerticalSolidList"/>
    <dgm:cxn modelId="{CB72D7B8-C8A6-483A-891C-54307B249E78}" type="presParOf" srcId="{F0A523BF-305A-4DD6-8F6A-DDE74364D78B}" destId="{BAEB6A0F-0BB2-4323-AC58-2176D99E074E}" srcOrd="0" destOrd="0" presId="urn:microsoft.com/office/officeart/2018/2/layout/IconVerticalSolidList"/>
    <dgm:cxn modelId="{461A0626-13D5-4F36-AB02-AA894D6A7C19}" type="presParOf" srcId="{F0A523BF-305A-4DD6-8F6A-DDE74364D78B}" destId="{7CC7F76E-9C27-488E-8664-A90792A31184}" srcOrd="1" destOrd="0" presId="urn:microsoft.com/office/officeart/2018/2/layout/IconVerticalSolidList"/>
    <dgm:cxn modelId="{163A9AF6-9DDF-4CDB-B04F-89A4A717ECC8}" type="presParOf" srcId="{F0A523BF-305A-4DD6-8F6A-DDE74364D78B}" destId="{19FC9830-4137-4817-B966-131F2B39E242}" srcOrd="2" destOrd="0" presId="urn:microsoft.com/office/officeart/2018/2/layout/IconVerticalSolidList"/>
    <dgm:cxn modelId="{F7BC4C64-0416-4B60-A0CB-824C25137416}" type="presParOf" srcId="{F0A523BF-305A-4DD6-8F6A-DDE74364D78B}" destId="{6FD4F3A7-322F-4317-B872-04830CF985E9}" srcOrd="3" destOrd="0" presId="urn:microsoft.com/office/officeart/2018/2/layout/IconVerticalSolidList"/>
    <dgm:cxn modelId="{6A2DDA33-D8BB-4D70-919D-4182C371F0A5}" type="presParOf" srcId="{5B55696F-E3E5-40D6-9BD0-D16FAC490C5F}" destId="{A46680CA-22E3-47B7-ABDD-B5FCA75AD062}" srcOrd="7" destOrd="0" presId="urn:microsoft.com/office/officeart/2018/2/layout/IconVerticalSolidList"/>
    <dgm:cxn modelId="{D2DC23F4-F2C6-486D-976D-2BB0C566C67E}" type="presParOf" srcId="{5B55696F-E3E5-40D6-9BD0-D16FAC490C5F}" destId="{E7BBE757-6AD6-4A27-9BCE-31EBD45BA167}" srcOrd="8" destOrd="0" presId="urn:microsoft.com/office/officeart/2018/2/layout/IconVerticalSolidList"/>
    <dgm:cxn modelId="{69152AD0-F4B8-42DB-AC4F-113950147E3B}" type="presParOf" srcId="{E7BBE757-6AD6-4A27-9BCE-31EBD45BA167}" destId="{EBA64DB6-38D6-4629-8EEA-E1FDB24C4893}" srcOrd="0" destOrd="0" presId="urn:microsoft.com/office/officeart/2018/2/layout/IconVerticalSolidList"/>
    <dgm:cxn modelId="{BCED0C2F-BAAF-4E26-BD8C-C14243FDBA88}" type="presParOf" srcId="{E7BBE757-6AD6-4A27-9BCE-31EBD45BA167}" destId="{D88B337A-5F2A-4183-BFA2-2D1DFE288030}" srcOrd="1" destOrd="0" presId="urn:microsoft.com/office/officeart/2018/2/layout/IconVerticalSolidList"/>
    <dgm:cxn modelId="{2A94AA47-8A94-41C0-9B47-0A788FF59A35}" type="presParOf" srcId="{E7BBE757-6AD6-4A27-9BCE-31EBD45BA167}" destId="{2F7D016F-A7A4-455E-8FF2-DFD29D092F15}" srcOrd="2" destOrd="0" presId="urn:microsoft.com/office/officeart/2018/2/layout/IconVerticalSolidList"/>
    <dgm:cxn modelId="{3F4E2FAD-74AA-448B-9878-444864932055}" type="presParOf" srcId="{E7BBE757-6AD6-4A27-9BCE-31EBD45BA167}" destId="{3F17637F-7332-4B24-B289-5C5632070589}" srcOrd="3" destOrd="0" presId="urn:microsoft.com/office/officeart/2018/2/layout/IconVerticalSolidList"/>
    <dgm:cxn modelId="{1EAE6593-EEB4-4C9B-BCE6-D28E022116F2}" type="presParOf" srcId="{5B55696F-E3E5-40D6-9BD0-D16FAC490C5F}" destId="{394F7FEF-F8A9-4359-A688-1118993AC5EE}" srcOrd="9" destOrd="0" presId="urn:microsoft.com/office/officeart/2018/2/layout/IconVerticalSolidList"/>
    <dgm:cxn modelId="{7299267B-E1C6-463B-B057-58301279C831}" type="presParOf" srcId="{5B55696F-E3E5-40D6-9BD0-D16FAC490C5F}" destId="{447D51C9-39D6-4290-9B5B-2C3087457853}" srcOrd="10" destOrd="0" presId="urn:microsoft.com/office/officeart/2018/2/layout/IconVerticalSolidList"/>
    <dgm:cxn modelId="{E158044E-BADC-4AFA-BD79-719DDB9D1D7E}" type="presParOf" srcId="{447D51C9-39D6-4290-9B5B-2C3087457853}" destId="{6C1F0706-C24A-4998-B113-852C01075673}" srcOrd="0" destOrd="0" presId="urn:microsoft.com/office/officeart/2018/2/layout/IconVerticalSolidList"/>
    <dgm:cxn modelId="{79CC0544-A12C-4231-9943-EDBEFB9C11B9}" type="presParOf" srcId="{447D51C9-39D6-4290-9B5B-2C3087457853}" destId="{9DB5B065-485A-4316-BE37-36EE71108EC9}" srcOrd="1" destOrd="0" presId="urn:microsoft.com/office/officeart/2018/2/layout/IconVerticalSolidList"/>
    <dgm:cxn modelId="{3DE601B3-1A82-4158-84E3-1E4D00F2154C}" type="presParOf" srcId="{447D51C9-39D6-4290-9B5B-2C3087457853}" destId="{2C8D22B3-A8ED-4FE1-BC2E-C784510B3F4F}" srcOrd="2" destOrd="0" presId="urn:microsoft.com/office/officeart/2018/2/layout/IconVerticalSolidList"/>
    <dgm:cxn modelId="{20356B5C-DF5B-4B04-A679-161A0C0C9BD7}" type="presParOf" srcId="{447D51C9-39D6-4290-9B5B-2C3087457853}" destId="{5D5050F7-40E3-4457-AC7C-CCF5F47E13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2CDC89-EB74-415B-8A77-3DEE32EA744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C2BEBB7-B9AC-4AB9-BC0D-A21DB7FCF4F8}">
      <dgm:prSet/>
      <dgm:spPr/>
      <dgm:t>
        <a:bodyPr/>
        <a:lstStyle/>
        <a:p>
          <a:r>
            <a:rPr lang="en-US" dirty="0"/>
            <a:t>When user logins successfully into application, user will be redirected to home screen where he can choose different types of foods like American, Indian, Mexican, Chinese, Italian and Japanese Foods. In Navigation drawer, user can choose Home, Profile and </a:t>
          </a:r>
          <a:r>
            <a:rPr lang="en-US" dirty="0" err="1"/>
            <a:t>Signout</a:t>
          </a:r>
          <a:r>
            <a:rPr lang="en-US" dirty="0"/>
            <a:t>.  </a:t>
          </a:r>
        </a:p>
      </dgm:t>
    </dgm:pt>
    <dgm:pt modelId="{BCB2E395-8F37-49B9-B769-68E2E84EBD1D}" type="parTrans" cxnId="{C9DF6D9B-E313-4B91-9F1F-72E083A3912F}">
      <dgm:prSet/>
      <dgm:spPr/>
      <dgm:t>
        <a:bodyPr/>
        <a:lstStyle/>
        <a:p>
          <a:endParaRPr lang="en-US"/>
        </a:p>
      </dgm:t>
    </dgm:pt>
    <dgm:pt modelId="{318C3D63-59BD-421E-8FB6-E10D41EFDDD8}" type="sibTrans" cxnId="{C9DF6D9B-E313-4B91-9F1F-72E083A3912F}">
      <dgm:prSet/>
      <dgm:spPr/>
      <dgm:t>
        <a:bodyPr/>
        <a:lstStyle/>
        <a:p>
          <a:endParaRPr lang="en-US"/>
        </a:p>
      </dgm:t>
    </dgm:pt>
    <dgm:pt modelId="{139EB39F-EFEC-4A33-BEB5-928C3415D640}">
      <dgm:prSet/>
      <dgm:spPr/>
      <dgm:t>
        <a:bodyPr/>
        <a:lstStyle/>
        <a:p>
          <a:r>
            <a:rPr lang="en-US" dirty="0"/>
            <a:t>Users have option to choose the type of foods. User will get details of foods like name, type and price. Users can select the food from the menu list, add the item to cart and can get processed further. User can update the cart by increasing/decreasing the quantity and also delete the item in cart page. User needs to enter the shipping details and can enter promocode in the promotion page. Use will have to choose an online payment option and needs to enter the card details. User will get confirmation screen upon successful payment. User will get notification of the order upon successful order.</a:t>
          </a:r>
        </a:p>
      </dgm:t>
    </dgm:pt>
    <dgm:pt modelId="{FB5A893F-1C5D-4155-9883-0A84BD464BC7}" type="parTrans" cxnId="{9423DA29-5CA3-46FB-B16E-AAB724F74F7C}">
      <dgm:prSet/>
      <dgm:spPr/>
      <dgm:t>
        <a:bodyPr/>
        <a:lstStyle/>
        <a:p>
          <a:endParaRPr lang="en-US"/>
        </a:p>
      </dgm:t>
    </dgm:pt>
    <dgm:pt modelId="{F2F59579-E4E5-415E-9299-7EA8351F06D7}" type="sibTrans" cxnId="{9423DA29-5CA3-46FB-B16E-AAB724F74F7C}">
      <dgm:prSet/>
      <dgm:spPr/>
      <dgm:t>
        <a:bodyPr/>
        <a:lstStyle/>
        <a:p>
          <a:endParaRPr lang="en-US"/>
        </a:p>
      </dgm:t>
    </dgm:pt>
    <dgm:pt modelId="{DF4DF128-14E3-4C87-8E68-37636C15E340}" type="pres">
      <dgm:prSet presAssocID="{A72CDC89-EB74-415B-8A77-3DEE32EA7442}" presName="vert0" presStyleCnt="0">
        <dgm:presLayoutVars>
          <dgm:dir/>
          <dgm:animOne val="branch"/>
          <dgm:animLvl val="lvl"/>
        </dgm:presLayoutVars>
      </dgm:prSet>
      <dgm:spPr/>
    </dgm:pt>
    <dgm:pt modelId="{59DB6322-0F2B-4A20-A024-C11E62F39075}" type="pres">
      <dgm:prSet presAssocID="{BC2BEBB7-B9AC-4AB9-BC0D-A21DB7FCF4F8}" presName="thickLine" presStyleLbl="alignNode1" presStyleIdx="0" presStyleCnt="2"/>
      <dgm:spPr/>
    </dgm:pt>
    <dgm:pt modelId="{6A69977E-A7E8-436E-A34E-9489126513D0}" type="pres">
      <dgm:prSet presAssocID="{BC2BEBB7-B9AC-4AB9-BC0D-A21DB7FCF4F8}" presName="horz1" presStyleCnt="0"/>
      <dgm:spPr/>
    </dgm:pt>
    <dgm:pt modelId="{448AE97F-75EF-4A2D-894D-F9EA9BB46B9E}" type="pres">
      <dgm:prSet presAssocID="{BC2BEBB7-B9AC-4AB9-BC0D-A21DB7FCF4F8}" presName="tx1" presStyleLbl="revTx" presStyleIdx="0" presStyleCnt="2"/>
      <dgm:spPr/>
    </dgm:pt>
    <dgm:pt modelId="{BCD80EF1-E365-432B-951E-38E0541A09DF}" type="pres">
      <dgm:prSet presAssocID="{BC2BEBB7-B9AC-4AB9-BC0D-A21DB7FCF4F8}" presName="vert1" presStyleCnt="0"/>
      <dgm:spPr/>
    </dgm:pt>
    <dgm:pt modelId="{ECEF2AD4-7371-4C52-A9BB-C8EBBC9BA898}" type="pres">
      <dgm:prSet presAssocID="{139EB39F-EFEC-4A33-BEB5-928C3415D640}" presName="thickLine" presStyleLbl="alignNode1" presStyleIdx="1" presStyleCnt="2"/>
      <dgm:spPr/>
    </dgm:pt>
    <dgm:pt modelId="{09A7D00D-45E7-48CD-BC31-4B6D5079C3BA}" type="pres">
      <dgm:prSet presAssocID="{139EB39F-EFEC-4A33-BEB5-928C3415D640}" presName="horz1" presStyleCnt="0"/>
      <dgm:spPr/>
    </dgm:pt>
    <dgm:pt modelId="{626CAFFD-B518-4B85-9225-FD6CE7CAB880}" type="pres">
      <dgm:prSet presAssocID="{139EB39F-EFEC-4A33-BEB5-928C3415D640}" presName="tx1" presStyleLbl="revTx" presStyleIdx="1" presStyleCnt="2"/>
      <dgm:spPr/>
    </dgm:pt>
    <dgm:pt modelId="{6A0E5426-DE27-456E-9F45-2C8959FB34B9}" type="pres">
      <dgm:prSet presAssocID="{139EB39F-EFEC-4A33-BEB5-928C3415D640}" presName="vert1" presStyleCnt="0"/>
      <dgm:spPr/>
    </dgm:pt>
  </dgm:ptLst>
  <dgm:cxnLst>
    <dgm:cxn modelId="{9423DA29-5CA3-46FB-B16E-AAB724F74F7C}" srcId="{A72CDC89-EB74-415B-8A77-3DEE32EA7442}" destId="{139EB39F-EFEC-4A33-BEB5-928C3415D640}" srcOrd="1" destOrd="0" parTransId="{FB5A893F-1C5D-4155-9883-0A84BD464BC7}" sibTransId="{F2F59579-E4E5-415E-9299-7EA8351F06D7}"/>
    <dgm:cxn modelId="{C9DF6D9B-E313-4B91-9F1F-72E083A3912F}" srcId="{A72CDC89-EB74-415B-8A77-3DEE32EA7442}" destId="{BC2BEBB7-B9AC-4AB9-BC0D-A21DB7FCF4F8}" srcOrd="0" destOrd="0" parTransId="{BCB2E395-8F37-49B9-B769-68E2E84EBD1D}" sibTransId="{318C3D63-59BD-421E-8FB6-E10D41EFDDD8}"/>
    <dgm:cxn modelId="{D237F5CC-3E1E-4311-BB62-3F92900D5E36}" type="presOf" srcId="{139EB39F-EFEC-4A33-BEB5-928C3415D640}" destId="{626CAFFD-B518-4B85-9225-FD6CE7CAB880}" srcOrd="0" destOrd="0" presId="urn:microsoft.com/office/officeart/2008/layout/LinedList"/>
    <dgm:cxn modelId="{60BD7CD9-CEC7-47C3-B1B6-D20B7429C9CC}" type="presOf" srcId="{A72CDC89-EB74-415B-8A77-3DEE32EA7442}" destId="{DF4DF128-14E3-4C87-8E68-37636C15E340}" srcOrd="0" destOrd="0" presId="urn:microsoft.com/office/officeart/2008/layout/LinedList"/>
    <dgm:cxn modelId="{E8C371DD-55FB-4E2A-8320-D3AA71B258FF}" type="presOf" srcId="{BC2BEBB7-B9AC-4AB9-BC0D-A21DB7FCF4F8}" destId="{448AE97F-75EF-4A2D-894D-F9EA9BB46B9E}" srcOrd="0" destOrd="0" presId="urn:microsoft.com/office/officeart/2008/layout/LinedList"/>
    <dgm:cxn modelId="{74E45C71-F385-4E77-85D8-D303F9E08A9F}" type="presParOf" srcId="{DF4DF128-14E3-4C87-8E68-37636C15E340}" destId="{59DB6322-0F2B-4A20-A024-C11E62F39075}" srcOrd="0" destOrd="0" presId="urn:microsoft.com/office/officeart/2008/layout/LinedList"/>
    <dgm:cxn modelId="{3A6D1D77-4501-4028-9835-FBA17B7F7BC3}" type="presParOf" srcId="{DF4DF128-14E3-4C87-8E68-37636C15E340}" destId="{6A69977E-A7E8-436E-A34E-9489126513D0}" srcOrd="1" destOrd="0" presId="urn:microsoft.com/office/officeart/2008/layout/LinedList"/>
    <dgm:cxn modelId="{87331E6E-CFF0-44AB-AC4C-6C6045F71B2B}" type="presParOf" srcId="{6A69977E-A7E8-436E-A34E-9489126513D0}" destId="{448AE97F-75EF-4A2D-894D-F9EA9BB46B9E}" srcOrd="0" destOrd="0" presId="urn:microsoft.com/office/officeart/2008/layout/LinedList"/>
    <dgm:cxn modelId="{E741E0D7-33B1-4F17-A66E-87E83397BC5F}" type="presParOf" srcId="{6A69977E-A7E8-436E-A34E-9489126513D0}" destId="{BCD80EF1-E365-432B-951E-38E0541A09DF}" srcOrd="1" destOrd="0" presId="urn:microsoft.com/office/officeart/2008/layout/LinedList"/>
    <dgm:cxn modelId="{00006951-D3AD-4171-930A-FA5DCF5A13EB}" type="presParOf" srcId="{DF4DF128-14E3-4C87-8E68-37636C15E340}" destId="{ECEF2AD4-7371-4C52-A9BB-C8EBBC9BA898}" srcOrd="2" destOrd="0" presId="urn:microsoft.com/office/officeart/2008/layout/LinedList"/>
    <dgm:cxn modelId="{C1200ADF-D8A3-4CC0-BE1A-6712094CACAD}" type="presParOf" srcId="{DF4DF128-14E3-4C87-8E68-37636C15E340}" destId="{09A7D00D-45E7-48CD-BC31-4B6D5079C3BA}" srcOrd="3" destOrd="0" presId="urn:microsoft.com/office/officeart/2008/layout/LinedList"/>
    <dgm:cxn modelId="{46E6DCFD-B662-4CB7-AD9B-907D7916DBE2}" type="presParOf" srcId="{09A7D00D-45E7-48CD-BC31-4B6D5079C3BA}" destId="{626CAFFD-B518-4B85-9225-FD6CE7CAB880}" srcOrd="0" destOrd="0" presId="urn:microsoft.com/office/officeart/2008/layout/LinedList"/>
    <dgm:cxn modelId="{CE4F2E53-F1D7-414F-ACA6-29DF57D5130E}" type="presParOf" srcId="{09A7D00D-45E7-48CD-BC31-4B6D5079C3BA}" destId="{6A0E5426-DE27-456E-9F45-2C8959FB34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7E11BA-502B-4B84-A6B2-6F25FADBD891}"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B15060DF-F305-4C77-9029-BBFDC89F7EDC}">
      <dgm:prSet/>
      <dgm:spPr/>
      <dgm:t>
        <a:bodyPr/>
        <a:lstStyle/>
        <a:p>
          <a:r>
            <a:rPr lang="en-US"/>
            <a:t>Google firebase mobile authentication for user sign-in/ signup.</a:t>
          </a:r>
        </a:p>
      </dgm:t>
    </dgm:pt>
    <dgm:pt modelId="{3389DB92-30A6-4DF8-9BF4-883779A0796E}" type="parTrans" cxnId="{2D901152-8E83-49F6-B2DC-15B6E1429097}">
      <dgm:prSet/>
      <dgm:spPr/>
      <dgm:t>
        <a:bodyPr/>
        <a:lstStyle/>
        <a:p>
          <a:endParaRPr lang="en-US"/>
        </a:p>
      </dgm:t>
    </dgm:pt>
    <dgm:pt modelId="{DB7CABC2-012B-4A54-AF84-B809DBF870D5}" type="sibTrans" cxnId="{2D901152-8E83-49F6-B2DC-15B6E1429097}">
      <dgm:prSet/>
      <dgm:spPr/>
      <dgm:t>
        <a:bodyPr/>
        <a:lstStyle/>
        <a:p>
          <a:endParaRPr lang="en-US"/>
        </a:p>
      </dgm:t>
    </dgm:pt>
    <dgm:pt modelId="{1AFBD276-1E6A-44E9-ACA3-082FAA5879DF}">
      <dgm:prSet/>
      <dgm:spPr/>
      <dgm:t>
        <a:bodyPr/>
        <a:lstStyle/>
        <a:p>
          <a:r>
            <a:rPr lang="en-US"/>
            <a:t>Material Navigation Drawer and Fragments for Home,Orders,Profile and Signout.</a:t>
          </a:r>
        </a:p>
      </dgm:t>
    </dgm:pt>
    <dgm:pt modelId="{3CA2FE94-50F4-4B74-B9A1-EA3EEDE13347}" type="parTrans" cxnId="{81E9C931-331C-4EFD-9F93-2592884F6C47}">
      <dgm:prSet/>
      <dgm:spPr/>
      <dgm:t>
        <a:bodyPr/>
        <a:lstStyle/>
        <a:p>
          <a:endParaRPr lang="en-US"/>
        </a:p>
      </dgm:t>
    </dgm:pt>
    <dgm:pt modelId="{E153844A-46B8-4DDA-95CE-7D494205CB56}" type="sibTrans" cxnId="{81E9C931-331C-4EFD-9F93-2592884F6C47}">
      <dgm:prSet/>
      <dgm:spPr/>
      <dgm:t>
        <a:bodyPr/>
        <a:lstStyle/>
        <a:p>
          <a:endParaRPr lang="en-US"/>
        </a:p>
      </dgm:t>
    </dgm:pt>
    <dgm:pt modelId="{6EBEB290-8E10-47C4-9DA5-E123AFCC4A03}">
      <dgm:prSet/>
      <dgm:spPr/>
      <dgm:t>
        <a:bodyPr/>
        <a:lstStyle/>
        <a:p>
          <a:r>
            <a:rPr lang="en-US"/>
            <a:t>Different types of food menu using GridLayout.</a:t>
          </a:r>
        </a:p>
      </dgm:t>
    </dgm:pt>
    <dgm:pt modelId="{F556C3EB-9E26-4871-9898-1B3889C14A19}" type="parTrans" cxnId="{45E34EB2-C6DD-444B-AB8F-91732AA1D36B}">
      <dgm:prSet/>
      <dgm:spPr/>
      <dgm:t>
        <a:bodyPr/>
        <a:lstStyle/>
        <a:p>
          <a:endParaRPr lang="en-US"/>
        </a:p>
      </dgm:t>
    </dgm:pt>
    <dgm:pt modelId="{C647FB83-C751-4164-9AFE-FB53F6E221A1}" type="sibTrans" cxnId="{45E34EB2-C6DD-444B-AB8F-91732AA1D36B}">
      <dgm:prSet/>
      <dgm:spPr/>
      <dgm:t>
        <a:bodyPr/>
        <a:lstStyle/>
        <a:p>
          <a:endParaRPr lang="en-US"/>
        </a:p>
      </dgm:t>
    </dgm:pt>
    <dgm:pt modelId="{BDDAB4BB-F24C-4153-AFA5-9A0FE2AAC13F}">
      <dgm:prSet/>
      <dgm:spPr/>
      <dgm:t>
        <a:bodyPr/>
        <a:lstStyle/>
        <a:p>
          <a:r>
            <a:rPr lang="en-US"/>
            <a:t>Different types of food under a menu item using material ui.</a:t>
          </a:r>
        </a:p>
      </dgm:t>
    </dgm:pt>
    <dgm:pt modelId="{F68988AD-70A6-4C47-83A3-B6BE74D0A808}" type="parTrans" cxnId="{F3A161F3-7C27-4476-88E5-A2F181351D23}">
      <dgm:prSet/>
      <dgm:spPr/>
      <dgm:t>
        <a:bodyPr/>
        <a:lstStyle/>
        <a:p>
          <a:endParaRPr lang="en-US"/>
        </a:p>
      </dgm:t>
    </dgm:pt>
    <dgm:pt modelId="{8E60FA4B-1393-42DA-9FE6-3ED436C4C6C3}" type="sibTrans" cxnId="{F3A161F3-7C27-4476-88E5-A2F181351D23}">
      <dgm:prSet/>
      <dgm:spPr/>
      <dgm:t>
        <a:bodyPr/>
        <a:lstStyle/>
        <a:p>
          <a:endParaRPr lang="en-US"/>
        </a:p>
      </dgm:t>
    </dgm:pt>
    <dgm:pt modelId="{766BEFDB-7642-4D46-92EC-ACE54E0323DE}">
      <dgm:prSet/>
      <dgm:spPr/>
      <dgm:t>
        <a:bodyPr/>
        <a:lstStyle/>
        <a:p>
          <a:r>
            <a:rPr lang="en-US"/>
            <a:t>Details about food and add to Cart option.</a:t>
          </a:r>
        </a:p>
      </dgm:t>
    </dgm:pt>
    <dgm:pt modelId="{5CF73A3D-49D7-44A3-9038-4B19D1EB4CE7}" type="parTrans" cxnId="{4D6F6A33-E95C-4D31-93B4-F7D15E81206A}">
      <dgm:prSet/>
      <dgm:spPr/>
      <dgm:t>
        <a:bodyPr/>
        <a:lstStyle/>
        <a:p>
          <a:endParaRPr lang="en-US"/>
        </a:p>
      </dgm:t>
    </dgm:pt>
    <dgm:pt modelId="{38A3579E-B750-42CA-AEEA-0D76822FB3A4}" type="sibTrans" cxnId="{4D6F6A33-E95C-4D31-93B4-F7D15E81206A}">
      <dgm:prSet/>
      <dgm:spPr/>
      <dgm:t>
        <a:bodyPr/>
        <a:lstStyle/>
        <a:p>
          <a:endParaRPr lang="en-US"/>
        </a:p>
      </dgm:t>
    </dgm:pt>
    <dgm:pt modelId="{E3355FE0-00CE-4CCF-B69D-EDE9B9999680}">
      <dgm:prSet/>
      <dgm:spPr/>
      <dgm:t>
        <a:bodyPr/>
        <a:lstStyle/>
        <a:p>
          <a:r>
            <a:rPr lang="en-US"/>
            <a:t>Promtional page for redeeming coupons.</a:t>
          </a:r>
        </a:p>
      </dgm:t>
    </dgm:pt>
    <dgm:pt modelId="{96A7D342-65AF-44F1-B836-5AAE8768393F}" type="parTrans" cxnId="{3A2ED28C-15DC-4AD0-9822-B52A026A8D97}">
      <dgm:prSet/>
      <dgm:spPr/>
      <dgm:t>
        <a:bodyPr/>
        <a:lstStyle/>
        <a:p>
          <a:endParaRPr lang="en-US"/>
        </a:p>
      </dgm:t>
    </dgm:pt>
    <dgm:pt modelId="{94BF5454-9A6A-4AC4-9A05-E2DCF4E01C71}" type="sibTrans" cxnId="{3A2ED28C-15DC-4AD0-9822-B52A026A8D97}">
      <dgm:prSet/>
      <dgm:spPr/>
      <dgm:t>
        <a:bodyPr/>
        <a:lstStyle/>
        <a:p>
          <a:endParaRPr lang="en-US"/>
        </a:p>
      </dgm:t>
    </dgm:pt>
    <dgm:pt modelId="{E27F7FC9-5A5F-4EED-9D94-2FE674453052}">
      <dgm:prSet/>
      <dgm:spPr/>
      <dgm:t>
        <a:bodyPr/>
        <a:lstStyle/>
        <a:p>
          <a:r>
            <a:rPr lang="en-US"/>
            <a:t>Payment page with braintree payment integration.</a:t>
          </a:r>
        </a:p>
      </dgm:t>
    </dgm:pt>
    <dgm:pt modelId="{157D58EE-5433-416D-8671-278FC94F1F87}" type="parTrans" cxnId="{136829F8-C106-4427-8ADF-9DB768A26EAF}">
      <dgm:prSet/>
      <dgm:spPr/>
      <dgm:t>
        <a:bodyPr/>
        <a:lstStyle/>
        <a:p>
          <a:endParaRPr lang="en-US"/>
        </a:p>
      </dgm:t>
    </dgm:pt>
    <dgm:pt modelId="{E5CE660D-2FA4-4C85-8E55-B519DA21314B}" type="sibTrans" cxnId="{136829F8-C106-4427-8ADF-9DB768A26EAF}">
      <dgm:prSet/>
      <dgm:spPr/>
      <dgm:t>
        <a:bodyPr/>
        <a:lstStyle/>
        <a:p>
          <a:endParaRPr lang="en-US"/>
        </a:p>
      </dgm:t>
    </dgm:pt>
    <dgm:pt modelId="{39AD6306-1E0B-41D5-8F01-E789ED87612F}">
      <dgm:prSet/>
      <dgm:spPr/>
      <dgm:t>
        <a:bodyPr/>
        <a:lstStyle/>
        <a:p>
          <a:r>
            <a:rPr lang="en-US"/>
            <a:t>Used google firebase database to perform crud operations with data related to cart information, payment details and orders.</a:t>
          </a:r>
        </a:p>
      </dgm:t>
    </dgm:pt>
    <dgm:pt modelId="{150479D9-B1DF-4475-AE8A-BABDB0924D43}" type="parTrans" cxnId="{0AB15AE2-CBD0-4648-B8EA-3801566A29DC}">
      <dgm:prSet/>
      <dgm:spPr/>
      <dgm:t>
        <a:bodyPr/>
        <a:lstStyle/>
        <a:p>
          <a:endParaRPr lang="en-US"/>
        </a:p>
      </dgm:t>
    </dgm:pt>
    <dgm:pt modelId="{0B226B34-1A7D-4FAB-BDB6-E7F76D3B7073}" type="sibTrans" cxnId="{0AB15AE2-CBD0-4648-B8EA-3801566A29DC}">
      <dgm:prSet/>
      <dgm:spPr/>
      <dgm:t>
        <a:bodyPr/>
        <a:lstStyle/>
        <a:p>
          <a:endParaRPr lang="en-US"/>
        </a:p>
      </dgm:t>
    </dgm:pt>
    <dgm:pt modelId="{F9A1C3EF-E8E1-41E6-8F91-BEB2E5F27EF5}">
      <dgm:prSet/>
      <dgm:spPr/>
      <dgm:t>
        <a:bodyPr/>
        <a:lstStyle/>
        <a:p>
          <a:r>
            <a:rPr lang="en-US"/>
            <a:t>Place order and store the order details in Firebase.</a:t>
          </a:r>
        </a:p>
      </dgm:t>
    </dgm:pt>
    <dgm:pt modelId="{3DAD87C2-4AE8-4E9A-BEB4-D5DEEB794BAE}" type="parTrans" cxnId="{13B9BC74-035C-4956-86DD-D94ADD0A8763}">
      <dgm:prSet/>
      <dgm:spPr/>
      <dgm:t>
        <a:bodyPr/>
        <a:lstStyle/>
        <a:p>
          <a:endParaRPr lang="en-US"/>
        </a:p>
      </dgm:t>
    </dgm:pt>
    <dgm:pt modelId="{029E708B-67FB-479A-9168-B325AA98EDF8}" type="sibTrans" cxnId="{13B9BC74-035C-4956-86DD-D94ADD0A8763}">
      <dgm:prSet/>
      <dgm:spPr/>
      <dgm:t>
        <a:bodyPr/>
        <a:lstStyle/>
        <a:p>
          <a:endParaRPr lang="en-US"/>
        </a:p>
      </dgm:t>
    </dgm:pt>
    <dgm:pt modelId="{1A74F0D1-9842-4072-AEC8-D8E566971216}">
      <dgm:prSet/>
      <dgm:spPr/>
      <dgm:t>
        <a:bodyPr/>
        <a:lstStyle/>
        <a:p>
          <a:r>
            <a:rPr lang="en-US"/>
            <a:t>User will get notification after placing the order successfully</a:t>
          </a:r>
        </a:p>
      </dgm:t>
    </dgm:pt>
    <dgm:pt modelId="{6FB7FE81-2D13-441E-B5D8-A2B925814485}" type="parTrans" cxnId="{6611BE32-B02B-46F4-ACBB-BB91A857B2D8}">
      <dgm:prSet/>
      <dgm:spPr/>
      <dgm:t>
        <a:bodyPr/>
        <a:lstStyle/>
        <a:p>
          <a:endParaRPr lang="en-US"/>
        </a:p>
      </dgm:t>
    </dgm:pt>
    <dgm:pt modelId="{C6D07A83-DC0B-4ED1-9EBB-6CD0C15249DE}" type="sibTrans" cxnId="{6611BE32-B02B-46F4-ACBB-BB91A857B2D8}">
      <dgm:prSet/>
      <dgm:spPr/>
      <dgm:t>
        <a:bodyPr/>
        <a:lstStyle/>
        <a:p>
          <a:endParaRPr lang="en-US"/>
        </a:p>
      </dgm:t>
    </dgm:pt>
    <dgm:pt modelId="{296DFB6D-3A57-4B2F-8F2B-9E070C8A7758}">
      <dgm:prSet/>
      <dgm:spPr/>
      <dgm:t>
        <a:bodyPr/>
        <a:lstStyle/>
        <a:p>
          <a:r>
            <a:rPr lang="en-US"/>
            <a:t>Display order details</a:t>
          </a:r>
        </a:p>
      </dgm:t>
    </dgm:pt>
    <dgm:pt modelId="{85F9B01F-70EB-4582-84DD-8271F1A6281D}" type="parTrans" cxnId="{D387B66E-A3A3-4424-848D-9EFCB1A96788}">
      <dgm:prSet/>
      <dgm:spPr/>
      <dgm:t>
        <a:bodyPr/>
        <a:lstStyle/>
        <a:p>
          <a:endParaRPr lang="en-US"/>
        </a:p>
      </dgm:t>
    </dgm:pt>
    <dgm:pt modelId="{21068ABD-877B-4929-A845-E08EBBE2427F}" type="sibTrans" cxnId="{D387B66E-A3A3-4424-848D-9EFCB1A96788}">
      <dgm:prSet/>
      <dgm:spPr/>
      <dgm:t>
        <a:bodyPr/>
        <a:lstStyle/>
        <a:p>
          <a:endParaRPr lang="en-US"/>
        </a:p>
      </dgm:t>
    </dgm:pt>
    <dgm:pt modelId="{6C3C5903-C359-4E15-B2BB-FEBA06A86F39}" type="pres">
      <dgm:prSet presAssocID="{067E11BA-502B-4B84-A6B2-6F25FADBD891}" presName="vert0" presStyleCnt="0">
        <dgm:presLayoutVars>
          <dgm:dir/>
          <dgm:animOne val="branch"/>
          <dgm:animLvl val="lvl"/>
        </dgm:presLayoutVars>
      </dgm:prSet>
      <dgm:spPr/>
    </dgm:pt>
    <dgm:pt modelId="{247AB036-8F47-46C1-82FE-CECAAECA02A8}" type="pres">
      <dgm:prSet presAssocID="{B15060DF-F305-4C77-9029-BBFDC89F7EDC}" presName="thickLine" presStyleLbl="alignNode1" presStyleIdx="0" presStyleCnt="11"/>
      <dgm:spPr/>
    </dgm:pt>
    <dgm:pt modelId="{C0196B49-82CE-4068-B92B-4E685D48C1A7}" type="pres">
      <dgm:prSet presAssocID="{B15060DF-F305-4C77-9029-BBFDC89F7EDC}" presName="horz1" presStyleCnt="0"/>
      <dgm:spPr/>
    </dgm:pt>
    <dgm:pt modelId="{3464B02F-CED3-4A73-B770-46D7E7EA25FB}" type="pres">
      <dgm:prSet presAssocID="{B15060DF-F305-4C77-9029-BBFDC89F7EDC}" presName="tx1" presStyleLbl="revTx" presStyleIdx="0" presStyleCnt="11"/>
      <dgm:spPr/>
    </dgm:pt>
    <dgm:pt modelId="{889D29AC-83A8-4BC6-A6F3-962ABDC92C25}" type="pres">
      <dgm:prSet presAssocID="{B15060DF-F305-4C77-9029-BBFDC89F7EDC}" presName="vert1" presStyleCnt="0"/>
      <dgm:spPr/>
    </dgm:pt>
    <dgm:pt modelId="{CEA75F74-FE19-49EF-B9F2-DBC041686B42}" type="pres">
      <dgm:prSet presAssocID="{1AFBD276-1E6A-44E9-ACA3-082FAA5879DF}" presName="thickLine" presStyleLbl="alignNode1" presStyleIdx="1" presStyleCnt="11"/>
      <dgm:spPr/>
    </dgm:pt>
    <dgm:pt modelId="{2CEDE03C-1E26-4BBC-A344-A17F13AF85A5}" type="pres">
      <dgm:prSet presAssocID="{1AFBD276-1E6A-44E9-ACA3-082FAA5879DF}" presName="horz1" presStyleCnt="0"/>
      <dgm:spPr/>
    </dgm:pt>
    <dgm:pt modelId="{888E7F0C-FF02-4382-BD06-8380C40F58E9}" type="pres">
      <dgm:prSet presAssocID="{1AFBD276-1E6A-44E9-ACA3-082FAA5879DF}" presName="tx1" presStyleLbl="revTx" presStyleIdx="1" presStyleCnt="11"/>
      <dgm:spPr/>
    </dgm:pt>
    <dgm:pt modelId="{469FCC13-B8AB-4F6F-AA91-426412A13DE9}" type="pres">
      <dgm:prSet presAssocID="{1AFBD276-1E6A-44E9-ACA3-082FAA5879DF}" presName="vert1" presStyleCnt="0"/>
      <dgm:spPr/>
    </dgm:pt>
    <dgm:pt modelId="{9F58C1D7-2C8D-4589-8376-FA268428FAA7}" type="pres">
      <dgm:prSet presAssocID="{6EBEB290-8E10-47C4-9DA5-E123AFCC4A03}" presName="thickLine" presStyleLbl="alignNode1" presStyleIdx="2" presStyleCnt="11"/>
      <dgm:spPr/>
    </dgm:pt>
    <dgm:pt modelId="{ECCBCA6D-5481-4D69-B76F-7796EE30B94E}" type="pres">
      <dgm:prSet presAssocID="{6EBEB290-8E10-47C4-9DA5-E123AFCC4A03}" presName="horz1" presStyleCnt="0"/>
      <dgm:spPr/>
    </dgm:pt>
    <dgm:pt modelId="{38D9E3B3-5CDF-414A-B561-60E78819FDDB}" type="pres">
      <dgm:prSet presAssocID="{6EBEB290-8E10-47C4-9DA5-E123AFCC4A03}" presName="tx1" presStyleLbl="revTx" presStyleIdx="2" presStyleCnt="11"/>
      <dgm:spPr/>
    </dgm:pt>
    <dgm:pt modelId="{BD379A18-0AA8-4F51-ADDF-BE74DFC0732E}" type="pres">
      <dgm:prSet presAssocID="{6EBEB290-8E10-47C4-9DA5-E123AFCC4A03}" presName="vert1" presStyleCnt="0"/>
      <dgm:spPr/>
    </dgm:pt>
    <dgm:pt modelId="{282ED261-C13A-426B-B0B6-82C36FEDF0EC}" type="pres">
      <dgm:prSet presAssocID="{BDDAB4BB-F24C-4153-AFA5-9A0FE2AAC13F}" presName="thickLine" presStyleLbl="alignNode1" presStyleIdx="3" presStyleCnt="11"/>
      <dgm:spPr/>
    </dgm:pt>
    <dgm:pt modelId="{CD36875B-AB69-4B33-AC2E-F039030B4EF4}" type="pres">
      <dgm:prSet presAssocID="{BDDAB4BB-F24C-4153-AFA5-9A0FE2AAC13F}" presName="horz1" presStyleCnt="0"/>
      <dgm:spPr/>
    </dgm:pt>
    <dgm:pt modelId="{5811E8BB-6A11-40F3-B51B-A4A505FB0878}" type="pres">
      <dgm:prSet presAssocID="{BDDAB4BB-F24C-4153-AFA5-9A0FE2AAC13F}" presName="tx1" presStyleLbl="revTx" presStyleIdx="3" presStyleCnt="11"/>
      <dgm:spPr/>
    </dgm:pt>
    <dgm:pt modelId="{BDE6C0EF-6EE7-4AE6-9C85-162397B34E00}" type="pres">
      <dgm:prSet presAssocID="{BDDAB4BB-F24C-4153-AFA5-9A0FE2AAC13F}" presName="vert1" presStyleCnt="0"/>
      <dgm:spPr/>
    </dgm:pt>
    <dgm:pt modelId="{FCD9E84F-62E1-4BF3-8519-61F50419268A}" type="pres">
      <dgm:prSet presAssocID="{766BEFDB-7642-4D46-92EC-ACE54E0323DE}" presName="thickLine" presStyleLbl="alignNode1" presStyleIdx="4" presStyleCnt="11"/>
      <dgm:spPr/>
    </dgm:pt>
    <dgm:pt modelId="{FB8DA84F-0E38-45F0-8E12-6B23530FCBB0}" type="pres">
      <dgm:prSet presAssocID="{766BEFDB-7642-4D46-92EC-ACE54E0323DE}" presName="horz1" presStyleCnt="0"/>
      <dgm:spPr/>
    </dgm:pt>
    <dgm:pt modelId="{52965979-7E9E-4F68-A5F7-FE2B0B7947F7}" type="pres">
      <dgm:prSet presAssocID="{766BEFDB-7642-4D46-92EC-ACE54E0323DE}" presName="tx1" presStyleLbl="revTx" presStyleIdx="4" presStyleCnt="11"/>
      <dgm:spPr/>
    </dgm:pt>
    <dgm:pt modelId="{9D6AB311-57AF-4D19-8A28-C2C26819E70C}" type="pres">
      <dgm:prSet presAssocID="{766BEFDB-7642-4D46-92EC-ACE54E0323DE}" presName="vert1" presStyleCnt="0"/>
      <dgm:spPr/>
    </dgm:pt>
    <dgm:pt modelId="{B8E7FC58-82C6-47B1-AB6C-4BADE14CB45E}" type="pres">
      <dgm:prSet presAssocID="{E3355FE0-00CE-4CCF-B69D-EDE9B9999680}" presName="thickLine" presStyleLbl="alignNode1" presStyleIdx="5" presStyleCnt="11"/>
      <dgm:spPr/>
    </dgm:pt>
    <dgm:pt modelId="{0F89C8A0-BB3B-4170-ADB5-F9C8307D95E5}" type="pres">
      <dgm:prSet presAssocID="{E3355FE0-00CE-4CCF-B69D-EDE9B9999680}" presName="horz1" presStyleCnt="0"/>
      <dgm:spPr/>
    </dgm:pt>
    <dgm:pt modelId="{9E992A98-C1C4-4CA2-A3ED-3E17E57E9303}" type="pres">
      <dgm:prSet presAssocID="{E3355FE0-00CE-4CCF-B69D-EDE9B9999680}" presName="tx1" presStyleLbl="revTx" presStyleIdx="5" presStyleCnt="11"/>
      <dgm:spPr/>
    </dgm:pt>
    <dgm:pt modelId="{09D5E03D-1C97-4C76-A8C2-B80CB5090009}" type="pres">
      <dgm:prSet presAssocID="{E3355FE0-00CE-4CCF-B69D-EDE9B9999680}" presName="vert1" presStyleCnt="0"/>
      <dgm:spPr/>
    </dgm:pt>
    <dgm:pt modelId="{7AD435B2-205E-4073-87BC-91ECB96DBD11}" type="pres">
      <dgm:prSet presAssocID="{E27F7FC9-5A5F-4EED-9D94-2FE674453052}" presName="thickLine" presStyleLbl="alignNode1" presStyleIdx="6" presStyleCnt="11"/>
      <dgm:spPr/>
    </dgm:pt>
    <dgm:pt modelId="{7891904C-C83D-4F4D-80DC-794ADD1B9131}" type="pres">
      <dgm:prSet presAssocID="{E27F7FC9-5A5F-4EED-9D94-2FE674453052}" presName="horz1" presStyleCnt="0"/>
      <dgm:spPr/>
    </dgm:pt>
    <dgm:pt modelId="{8A6CEE1B-4092-4F47-826E-933DD36EC3FA}" type="pres">
      <dgm:prSet presAssocID="{E27F7FC9-5A5F-4EED-9D94-2FE674453052}" presName="tx1" presStyleLbl="revTx" presStyleIdx="6" presStyleCnt="11"/>
      <dgm:spPr/>
    </dgm:pt>
    <dgm:pt modelId="{5C6D758E-ABBA-48F1-9CCC-ECD74FCDA553}" type="pres">
      <dgm:prSet presAssocID="{E27F7FC9-5A5F-4EED-9D94-2FE674453052}" presName="vert1" presStyleCnt="0"/>
      <dgm:spPr/>
    </dgm:pt>
    <dgm:pt modelId="{9923CB05-9C72-411C-9355-55103F06FABA}" type="pres">
      <dgm:prSet presAssocID="{39AD6306-1E0B-41D5-8F01-E789ED87612F}" presName="thickLine" presStyleLbl="alignNode1" presStyleIdx="7" presStyleCnt="11"/>
      <dgm:spPr/>
    </dgm:pt>
    <dgm:pt modelId="{41892013-46C9-46FD-9ED9-8609AEEF0D63}" type="pres">
      <dgm:prSet presAssocID="{39AD6306-1E0B-41D5-8F01-E789ED87612F}" presName="horz1" presStyleCnt="0"/>
      <dgm:spPr/>
    </dgm:pt>
    <dgm:pt modelId="{5AEFD509-DA3A-413C-B23B-1F0B34E756D8}" type="pres">
      <dgm:prSet presAssocID="{39AD6306-1E0B-41D5-8F01-E789ED87612F}" presName="tx1" presStyleLbl="revTx" presStyleIdx="7" presStyleCnt="11"/>
      <dgm:spPr/>
    </dgm:pt>
    <dgm:pt modelId="{EF8C9E26-B95E-413F-907D-4AF9B6F0631F}" type="pres">
      <dgm:prSet presAssocID="{39AD6306-1E0B-41D5-8F01-E789ED87612F}" presName="vert1" presStyleCnt="0"/>
      <dgm:spPr/>
    </dgm:pt>
    <dgm:pt modelId="{42B3DD7C-3DFE-4F24-B466-C065D0561449}" type="pres">
      <dgm:prSet presAssocID="{F9A1C3EF-E8E1-41E6-8F91-BEB2E5F27EF5}" presName="thickLine" presStyleLbl="alignNode1" presStyleIdx="8" presStyleCnt="11"/>
      <dgm:spPr/>
    </dgm:pt>
    <dgm:pt modelId="{16770DEF-50A1-4F6F-B239-FF958FB82750}" type="pres">
      <dgm:prSet presAssocID="{F9A1C3EF-E8E1-41E6-8F91-BEB2E5F27EF5}" presName="horz1" presStyleCnt="0"/>
      <dgm:spPr/>
    </dgm:pt>
    <dgm:pt modelId="{A72D8CD7-3F07-4C2D-B07E-9064192D0770}" type="pres">
      <dgm:prSet presAssocID="{F9A1C3EF-E8E1-41E6-8F91-BEB2E5F27EF5}" presName="tx1" presStyleLbl="revTx" presStyleIdx="8" presStyleCnt="11"/>
      <dgm:spPr/>
    </dgm:pt>
    <dgm:pt modelId="{EA6149B8-4811-4B25-A2BC-F0ED1BB3F8A0}" type="pres">
      <dgm:prSet presAssocID="{F9A1C3EF-E8E1-41E6-8F91-BEB2E5F27EF5}" presName="vert1" presStyleCnt="0"/>
      <dgm:spPr/>
    </dgm:pt>
    <dgm:pt modelId="{9C875FE4-FD48-40BC-BA22-F3AF62F28E01}" type="pres">
      <dgm:prSet presAssocID="{1A74F0D1-9842-4072-AEC8-D8E566971216}" presName="thickLine" presStyleLbl="alignNode1" presStyleIdx="9" presStyleCnt="11"/>
      <dgm:spPr/>
    </dgm:pt>
    <dgm:pt modelId="{98351931-40E2-4198-A17F-65BDC0C6BD13}" type="pres">
      <dgm:prSet presAssocID="{1A74F0D1-9842-4072-AEC8-D8E566971216}" presName="horz1" presStyleCnt="0"/>
      <dgm:spPr/>
    </dgm:pt>
    <dgm:pt modelId="{E4CAE410-53DD-4ADF-A93B-7112D1AAA926}" type="pres">
      <dgm:prSet presAssocID="{1A74F0D1-9842-4072-AEC8-D8E566971216}" presName="tx1" presStyleLbl="revTx" presStyleIdx="9" presStyleCnt="11"/>
      <dgm:spPr/>
    </dgm:pt>
    <dgm:pt modelId="{FBBEEE0E-F197-4DA5-A843-29802D109C8C}" type="pres">
      <dgm:prSet presAssocID="{1A74F0D1-9842-4072-AEC8-D8E566971216}" presName="vert1" presStyleCnt="0"/>
      <dgm:spPr/>
    </dgm:pt>
    <dgm:pt modelId="{FB1EADBB-E566-4BB1-93C9-206BEB56B2BB}" type="pres">
      <dgm:prSet presAssocID="{296DFB6D-3A57-4B2F-8F2B-9E070C8A7758}" presName="thickLine" presStyleLbl="alignNode1" presStyleIdx="10" presStyleCnt="11"/>
      <dgm:spPr/>
    </dgm:pt>
    <dgm:pt modelId="{5C2BC9F1-3752-4085-B219-FD9080216401}" type="pres">
      <dgm:prSet presAssocID="{296DFB6D-3A57-4B2F-8F2B-9E070C8A7758}" presName="horz1" presStyleCnt="0"/>
      <dgm:spPr/>
    </dgm:pt>
    <dgm:pt modelId="{D51AC95C-3F83-46FF-B065-0EC98E56998A}" type="pres">
      <dgm:prSet presAssocID="{296DFB6D-3A57-4B2F-8F2B-9E070C8A7758}" presName="tx1" presStyleLbl="revTx" presStyleIdx="10" presStyleCnt="11"/>
      <dgm:spPr/>
    </dgm:pt>
    <dgm:pt modelId="{FC94ED45-868A-4ED9-BEB1-9CB80D5AA4EB}" type="pres">
      <dgm:prSet presAssocID="{296DFB6D-3A57-4B2F-8F2B-9E070C8A7758}" presName="vert1" presStyleCnt="0"/>
      <dgm:spPr/>
    </dgm:pt>
  </dgm:ptLst>
  <dgm:cxnLst>
    <dgm:cxn modelId="{3412B812-040D-4CFF-9A49-D3688C35D248}" type="presOf" srcId="{E27F7FC9-5A5F-4EED-9D94-2FE674453052}" destId="{8A6CEE1B-4092-4F47-826E-933DD36EC3FA}" srcOrd="0" destOrd="0" presId="urn:microsoft.com/office/officeart/2008/layout/LinedList"/>
    <dgm:cxn modelId="{76ADF32B-B19E-4225-8745-DFEE405F3ACD}" type="presOf" srcId="{6EBEB290-8E10-47C4-9DA5-E123AFCC4A03}" destId="{38D9E3B3-5CDF-414A-B561-60E78819FDDB}" srcOrd="0" destOrd="0" presId="urn:microsoft.com/office/officeart/2008/layout/LinedList"/>
    <dgm:cxn modelId="{81E9C931-331C-4EFD-9F93-2592884F6C47}" srcId="{067E11BA-502B-4B84-A6B2-6F25FADBD891}" destId="{1AFBD276-1E6A-44E9-ACA3-082FAA5879DF}" srcOrd="1" destOrd="0" parTransId="{3CA2FE94-50F4-4B74-B9A1-EA3EEDE13347}" sibTransId="{E153844A-46B8-4DDA-95CE-7D494205CB56}"/>
    <dgm:cxn modelId="{6611BE32-B02B-46F4-ACBB-BB91A857B2D8}" srcId="{067E11BA-502B-4B84-A6B2-6F25FADBD891}" destId="{1A74F0D1-9842-4072-AEC8-D8E566971216}" srcOrd="9" destOrd="0" parTransId="{6FB7FE81-2D13-441E-B5D8-A2B925814485}" sibTransId="{C6D07A83-DC0B-4ED1-9EBB-6CD0C15249DE}"/>
    <dgm:cxn modelId="{4D6F6A33-E95C-4D31-93B4-F7D15E81206A}" srcId="{067E11BA-502B-4B84-A6B2-6F25FADBD891}" destId="{766BEFDB-7642-4D46-92EC-ACE54E0323DE}" srcOrd="4" destOrd="0" parTransId="{5CF73A3D-49D7-44A3-9038-4B19D1EB4CE7}" sibTransId="{38A3579E-B750-42CA-AEEA-0D76822FB3A4}"/>
    <dgm:cxn modelId="{0E75D943-B549-44AB-AB9F-F4AD69A13925}" type="presOf" srcId="{766BEFDB-7642-4D46-92EC-ACE54E0323DE}" destId="{52965979-7E9E-4F68-A5F7-FE2B0B7947F7}" srcOrd="0" destOrd="0" presId="urn:microsoft.com/office/officeart/2008/layout/LinedList"/>
    <dgm:cxn modelId="{D387B66E-A3A3-4424-848D-9EFCB1A96788}" srcId="{067E11BA-502B-4B84-A6B2-6F25FADBD891}" destId="{296DFB6D-3A57-4B2F-8F2B-9E070C8A7758}" srcOrd="10" destOrd="0" parTransId="{85F9B01F-70EB-4582-84DD-8271F1A6281D}" sibTransId="{21068ABD-877B-4929-A845-E08EBBE2427F}"/>
    <dgm:cxn modelId="{B1091A70-1F9A-4620-942E-3BD7A38930BD}" type="presOf" srcId="{F9A1C3EF-E8E1-41E6-8F91-BEB2E5F27EF5}" destId="{A72D8CD7-3F07-4C2D-B07E-9064192D0770}" srcOrd="0" destOrd="0" presId="urn:microsoft.com/office/officeart/2008/layout/LinedList"/>
    <dgm:cxn modelId="{B34C4951-B6C5-4E90-8AB3-801261D1EC0C}" type="presOf" srcId="{39AD6306-1E0B-41D5-8F01-E789ED87612F}" destId="{5AEFD509-DA3A-413C-B23B-1F0B34E756D8}" srcOrd="0" destOrd="0" presId="urn:microsoft.com/office/officeart/2008/layout/LinedList"/>
    <dgm:cxn modelId="{2D901152-8E83-49F6-B2DC-15B6E1429097}" srcId="{067E11BA-502B-4B84-A6B2-6F25FADBD891}" destId="{B15060DF-F305-4C77-9029-BBFDC89F7EDC}" srcOrd="0" destOrd="0" parTransId="{3389DB92-30A6-4DF8-9BF4-883779A0796E}" sibTransId="{DB7CABC2-012B-4A54-AF84-B809DBF870D5}"/>
    <dgm:cxn modelId="{13B9BC74-035C-4956-86DD-D94ADD0A8763}" srcId="{067E11BA-502B-4B84-A6B2-6F25FADBD891}" destId="{F9A1C3EF-E8E1-41E6-8F91-BEB2E5F27EF5}" srcOrd="8" destOrd="0" parTransId="{3DAD87C2-4AE8-4E9A-BEB4-D5DEEB794BAE}" sibTransId="{029E708B-67FB-479A-9168-B325AA98EDF8}"/>
    <dgm:cxn modelId="{1E17D679-E194-4D8A-8528-D780E590F263}" type="presOf" srcId="{067E11BA-502B-4B84-A6B2-6F25FADBD891}" destId="{6C3C5903-C359-4E15-B2BB-FEBA06A86F39}" srcOrd="0" destOrd="0" presId="urn:microsoft.com/office/officeart/2008/layout/LinedList"/>
    <dgm:cxn modelId="{6919695A-B58E-4DDA-9F4D-33F3065C720C}" type="presOf" srcId="{BDDAB4BB-F24C-4153-AFA5-9A0FE2AAC13F}" destId="{5811E8BB-6A11-40F3-B51B-A4A505FB0878}" srcOrd="0" destOrd="0" presId="urn:microsoft.com/office/officeart/2008/layout/LinedList"/>
    <dgm:cxn modelId="{9093DE7A-C442-4643-8579-B0DBED4C6000}" type="presOf" srcId="{B15060DF-F305-4C77-9029-BBFDC89F7EDC}" destId="{3464B02F-CED3-4A73-B770-46D7E7EA25FB}" srcOrd="0" destOrd="0" presId="urn:microsoft.com/office/officeart/2008/layout/LinedList"/>
    <dgm:cxn modelId="{3A2ED28C-15DC-4AD0-9822-B52A026A8D97}" srcId="{067E11BA-502B-4B84-A6B2-6F25FADBD891}" destId="{E3355FE0-00CE-4CCF-B69D-EDE9B9999680}" srcOrd="5" destOrd="0" parTransId="{96A7D342-65AF-44F1-B836-5AAE8768393F}" sibTransId="{94BF5454-9A6A-4AC4-9A05-E2DCF4E01C71}"/>
    <dgm:cxn modelId="{45E34EB2-C6DD-444B-AB8F-91732AA1D36B}" srcId="{067E11BA-502B-4B84-A6B2-6F25FADBD891}" destId="{6EBEB290-8E10-47C4-9DA5-E123AFCC4A03}" srcOrd="2" destOrd="0" parTransId="{F556C3EB-9E26-4871-9898-1B3889C14A19}" sibTransId="{C647FB83-C751-4164-9AFE-FB53F6E221A1}"/>
    <dgm:cxn modelId="{BFD745C8-E615-46A5-8C3D-4530DDAC423B}" type="presOf" srcId="{E3355FE0-00CE-4CCF-B69D-EDE9B9999680}" destId="{9E992A98-C1C4-4CA2-A3ED-3E17E57E9303}" srcOrd="0" destOrd="0" presId="urn:microsoft.com/office/officeart/2008/layout/LinedList"/>
    <dgm:cxn modelId="{A1E710D2-8156-4AA5-88FA-9124B5B7DABF}" type="presOf" srcId="{1AFBD276-1E6A-44E9-ACA3-082FAA5879DF}" destId="{888E7F0C-FF02-4382-BD06-8380C40F58E9}" srcOrd="0" destOrd="0" presId="urn:microsoft.com/office/officeart/2008/layout/LinedList"/>
    <dgm:cxn modelId="{030C0ED7-3DE5-45C8-B48C-043787D798C1}" type="presOf" srcId="{296DFB6D-3A57-4B2F-8F2B-9E070C8A7758}" destId="{D51AC95C-3F83-46FF-B065-0EC98E56998A}" srcOrd="0" destOrd="0" presId="urn:microsoft.com/office/officeart/2008/layout/LinedList"/>
    <dgm:cxn modelId="{EF686FDD-8F6A-4345-9E7E-153D58EE2E40}" type="presOf" srcId="{1A74F0D1-9842-4072-AEC8-D8E566971216}" destId="{E4CAE410-53DD-4ADF-A93B-7112D1AAA926}" srcOrd="0" destOrd="0" presId="urn:microsoft.com/office/officeart/2008/layout/LinedList"/>
    <dgm:cxn modelId="{0AB15AE2-CBD0-4648-B8EA-3801566A29DC}" srcId="{067E11BA-502B-4B84-A6B2-6F25FADBD891}" destId="{39AD6306-1E0B-41D5-8F01-E789ED87612F}" srcOrd="7" destOrd="0" parTransId="{150479D9-B1DF-4475-AE8A-BABDB0924D43}" sibTransId="{0B226B34-1A7D-4FAB-BDB6-E7F76D3B7073}"/>
    <dgm:cxn modelId="{F3A161F3-7C27-4476-88E5-A2F181351D23}" srcId="{067E11BA-502B-4B84-A6B2-6F25FADBD891}" destId="{BDDAB4BB-F24C-4153-AFA5-9A0FE2AAC13F}" srcOrd="3" destOrd="0" parTransId="{F68988AD-70A6-4C47-83A3-B6BE74D0A808}" sibTransId="{8E60FA4B-1393-42DA-9FE6-3ED436C4C6C3}"/>
    <dgm:cxn modelId="{136829F8-C106-4427-8ADF-9DB768A26EAF}" srcId="{067E11BA-502B-4B84-A6B2-6F25FADBD891}" destId="{E27F7FC9-5A5F-4EED-9D94-2FE674453052}" srcOrd="6" destOrd="0" parTransId="{157D58EE-5433-416D-8671-278FC94F1F87}" sibTransId="{E5CE660D-2FA4-4C85-8E55-B519DA21314B}"/>
    <dgm:cxn modelId="{328993D3-0464-427C-91E8-8D020147E627}" type="presParOf" srcId="{6C3C5903-C359-4E15-B2BB-FEBA06A86F39}" destId="{247AB036-8F47-46C1-82FE-CECAAECA02A8}" srcOrd="0" destOrd="0" presId="urn:microsoft.com/office/officeart/2008/layout/LinedList"/>
    <dgm:cxn modelId="{A35DB443-F3CC-48B4-B933-1B5411C94963}" type="presParOf" srcId="{6C3C5903-C359-4E15-B2BB-FEBA06A86F39}" destId="{C0196B49-82CE-4068-B92B-4E685D48C1A7}" srcOrd="1" destOrd="0" presId="urn:microsoft.com/office/officeart/2008/layout/LinedList"/>
    <dgm:cxn modelId="{88AD5EF8-8DD0-4919-92CF-20F007442854}" type="presParOf" srcId="{C0196B49-82CE-4068-B92B-4E685D48C1A7}" destId="{3464B02F-CED3-4A73-B770-46D7E7EA25FB}" srcOrd="0" destOrd="0" presId="urn:microsoft.com/office/officeart/2008/layout/LinedList"/>
    <dgm:cxn modelId="{785E0C79-7229-4067-B461-1F6BE1D5B0C4}" type="presParOf" srcId="{C0196B49-82CE-4068-B92B-4E685D48C1A7}" destId="{889D29AC-83A8-4BC6-A6F3-962ABDC92C25}" srcOrd="1" destOrd="0" presId="urn:microsoft.com/office/officeart/2008/layout/LinedList"/>
    <dgm:cxn modelId="{5CB83824-060A-47D9-8751-74F34D049CC8}" type="presParOf" srcId="{6C3C5903-C359-4E15-B2BB-FEBA06A86F39}" destId="{CEA75F74-FE19-49EF-B9F2-DBC041686B42}" srcOrd="2" destOrd="0" presId="urn:microsoft.com/office/officeart/2008/layout/LinedList"/>
    <dgm:cxn modelId="{D0D69B15-2EAE-48D8-87D3-F342DB501DC4}" type="presParOf" srcId="{6C3C5903-C359-4E15-B2BB-FEBA06A86F39}" destId="{2CEDE03C-1E26-4BBC-A344-A17F13AF85A5}" srcOrd="3" destOrd="0" presId="urn:microsoft.com/office/officeart/2008/layout/LinedList"/>
    <dgm:cxn modelId="{84E79C57-16AC-4359-9FBE-EB786C8926F8}" type="presParOf" srcId="{2CEDE03C-1E26-4BBC-A344-A17F13AF85A5}" destId="{888E7F0C-FF02-4382-BD06-8380C40F58E9}" srcOrd="0" destOrd="0" presId="urn:microsoft.com/office/officeart/2008/layout/LinedList"/>
    <dgm:cxn modelId="{BEE6A37E-FA73-41D0-9C75-909B5D9F1BA1}" type="presParOf" srcId="{2CEDE03C-1E26-4BBC-A344-A17F13AF85A5}" destId="{469FCC13-B8AB-4F6F-AA91-426412A13DE9}" srcOrd="1" destOrd="0" presId="urn:microsoft.com/office/officeart/2008/layout/LinedList"/>
    <dgm:cxn modelId="{C47B8DB6-36A5-4CAA-A37F-F1E448C18AB7}" type="presParOf" srcId="{6C3C5903-C359-4E15-B2BB-FEBA06A86F39}" destId="{9F58C1D7-2C8D-4589-8376-FA268428FAA7}" srcOrd="4" destOrd="0" presId="urn:microsoft.com/office/officeart/2008/layout/LinedList"/>
    <dgm:cxn modelId="{1727E06F-3564-4071-82C9-D70959D2541E}" type="presParOf" srcId="{6C3C5903-C359-4E15-B2BB-FEBA06A86F39}" destId="{ECCBCA6D-5481-4D69-B76F-7796EE30B94E}" srcOrd="5" destOrd="0" presId="urn:microsoft.com/office/officeart/2008/layout/LinedList"/>
    <dgm:cxn modelId="{B530EA98-CF2E-4F77-B35C-0E64FE4807B9}" type="presParOf" srcId="{ECCBCA6D-5481-4D69-B76F-7796EE30B94E}" destId="{38D9E3B3-5CDF-414A-B561-60E78819FDDB}" srcOrd="0" destOrd="0" presId="urn:microsoft.com/office/officeart/2008/layout/LinedList"/>
    <dgm:cxn modelId="{110C232E-DAC6-4A41-B71A-AE6534CC8B37}" type="presParOf" srcId="{ECCBCA6D-5481-4D69-B76F-7796EE30B94E}" destId="{BD379A18-0AA8-4F51-ADDF-BE74DFC0732E}" srcOrd="1" destOrd="0" presId="urn:microsoft.com/office/officeart/2008/layout/LinedList"/>
    <dgm:cxn modelId="{6ED789D5-85BD-4201-9106-FCA61D4CDFA2}" type="presParOf" srcId="{6C3C5903-C359-4E15-B2BB-FEBA06A86F39}" destId="{282ED261-C13A-426B-B0B6-82C36FEDF0EC}" srcOrd="6" destOrd="0" presId="urn:microsoft.com/office/officeart/2008/layout/LinedList"/>
    <dgm:cxn modelId="{AB4809AE-7CCE-48D6-B0F7-AEDC8DB695FD}" type="presParOf" srcId="{6C3C5903-C359-4E15-B2BB-FEBA06A86F39}" destId="{CD36875B-AB69-4B33-AC2E-F039030B4EF4}" srcOrd="7" destOrd="0" presId="urn:microsoft.com/office/officeart/2008/layout/LinedList"/>
    <dgm:cxn modelId="{D7F8BCD9-1A26-46C3-AF67-C41B04603332}" type="presParOf" srcId="{CD36875B-AB69-4B33-AC2E-F039030B4EF4}" destId="{5811E8BB-6A11-40F3-B51B-A4A505FB0878}" srcOrd="0" destOrd="0" presId="urn:microsoft.com/office/officeart/2008/layout/LinedList"/>
    <dgm:cxn modelId="{E97CBE73-6C72-4888-946C-8276948EF605}" type="presParOf" srcId="{CD36875B-AB69-4B33-AC2E-F039030B4EF4}" destId="{BDE6C0EF-6EE7-4AE6-9C85-162397B34E00}" srcOrd="1" destOrd="0" presId="urn:microsoft.com/office/officeart/2008/layout/LinedList"/>
    <dgm:cxn modelId="{51145E99-9172-42E7-A26A-253A9C2D26B4}" type="presParOf" srcId="{6C3C5903-C359-4E15-B2BB-FEBA06A86F39}" destId="{FCD9E84F-62E1-4BF3-8519-61F50419268A}" srcOrd="8" destOrd="0" presId="urn:microsoft.com/office/officeart/2008/layout/LinedList"/>
    <dgm:cxn modelId="{AB5BF048-2358-493A-85A4-50D8FF5D9BE1}" type="presParOf" srcId="{6C3C5903-C359-4E15-B2BB-FEBA06A86F39}" destId="{FB8DA84F-0E38-45F0-8E12-6B23530FCBB0}" srcOrd="9" destOrd="0" presId="urn:microsoft.com/office/officeart/2008/layout/LinedList"/>
    <dgm:cxn modelId="{ED974BAE-8072-4449-AE6F-5AD77438E872}" type="presParOf" srcId="{FB8DA84F-0E38-45F0-8E12-6B23530FCBB0}" destId="{52965979-7E9E-4F68-A5F7-FE2B0B7947F7}" srcOrd="0" destOrd="0" presId="urn:microsoft.com/office/officeart/2008/layout/LinedList"/>
    <dgm:cxn modelId="{9F9DDEF6-C1FE-42E2-AB1A-13E71CC8226A}" type="presParOf" srcId="{FB8DA84F-0E38-45F0-8E12-6B23530FCBB0}" destId="{9D6AB311-57AF-4D19-8A28-C2C26819E70C}" srcOrd="1" destOrd="0" presId="urn:microsoft.com/office/officeart/2008/layout/LinedList"/>
    <dgm:cxn modelId="{3283792D-52B2-497C-A20C-1608CA3C59B4}" type="presParOf" srcId="{6C3C5903-C359-4E15-B2BB-FEBA06A86F39}" destId="{B8E7FC58-82C6-47B1-AB6C-4BADE14CB45E}" srcOrd="10" destOrd="0" presId="urn:microsoft.com/office/officeart/2008/layout/LinedList"/>
    <dgm:cxn modelId="{06B68454-9DB2-4B13-93A4-95B1970FDAA2}" type="presParOf" srcId="{6C3C5903-C359-4E15-B2BB-FEBA06A86F39}" destId="{0F89C8A0-BB3B-4170-ADB5-F9C8307D95E5}" srcOrd="11" destOrd="0" presId="urn:microsoft.com/office/officeart/2008/layout/LinedList"/>
    <dgm:cxn modelId="{398107C8-4677-44A3-A420-CB30953DD355}" type="presParOf" srcId="{0F89C8A0-BB3B-4170-ADB5-F9C8307D95E5}" destId="{9E992A98-C1C4-4CA2-A3ED-3E17E57E9303}" srcOrd="0" destOrd="0" presId="urn:microsoft.com/office/officeart/2008/layout/LinedList"/>
    <dgm:cxn modelId="{D69867FA-18C8-42F6-AAF6-A46F24E98696}" type="presParOf" srcId="{0F89C8A0-BB3B-4170-ADB5-F9C8307D95E5}" destId="{09D5E03D-1C97-4C76-A8C2-B80CB5090009}" srcOrd="1" destOrd="0" presId="urn:microsoft.com/office/officeart/2008/layout/LinedList"/>
    <dgm:cxn modelId="{B2B472F1-849D-4195-8926-323ACED21120}" type="presParOf" srcId="{6C3C5903-C359-4E15-B2BB-FEBA06A86F39}" destId="{7AD435B2-205E-4073-87BC-91ECB96DBD11}" srcOrd="12" destOrd="0" presId="urn:microsoft.com/office/officeart/2008/layout/LinedList"/>
    <dgm:cxn modelId="{43E74AAD-9EFE-4813-B0B9-51D407312982}" type="presParOf" srcId="{6C3C5903-C359-4E15-B2BB-FEBA06A86F39}" destId="{7891904C-C83D-4F4D-80DC-794ADD1B9131}" srcOrd="13" destOrd="0" presId="urn:microsoft.com/office/officeart/2008/layout/LinedList"/>
    <dgm:cxn modelId="{B5A137CD-C43A-4F74-A499-8537B3494CA0}" type="presParOf" srcId="{7891904C-C83D-4F4D-80DC-794ADD1B9131}" destId="{8A6CEE1B-4092-4F47-826E-933DD36EC3FA}" srcOrd="0" destOrd="0" presId="urn:microsoft.com/office/officeart/2008/layout/LinedList"/>
    <dgm:cxn modelId="{36D29547-4661-479E-9BD0-B63A01D795EE}" type="presParOf" srcId="{7891904C-C83D-4F4D-80DC-794ADD1B9131}" destId="{5C6D758E-ABBA-48F1-9CCC-ECD74FCDA553}" srcOrd="1" destOrd="0" presId="urn:microsoft.com/office/officeart/2008/layout/LinedList"/>
    <dgm:cxn modelId="{F5DD9159-C7F3-4310-ABEF-33BB2620E97A}" type="presParOf" srcId="{6C3C5903-C359-4E15-B2BB-FEBA06A86F39}" destId="{9923CB05-9C72-411C-9355-55103F06FABA}" srcOrd="14" destOrd="0" presId="urn:microsoft.com/office/officeart/2008/layout/LinedList"/>
    <dgm:cxn modelId="{53ECDF43-EB7F-4979-81E8-A51C4B6DCD3B}" type="presParOf" srcId="{6C3C5903-C359-4E15-B2BB-FEBA06A86F39}" destId="{41892013-46C9-46FD-9ED9-8609AEEF0D63}" srcOrd="15" destOrd="0" presId="urn:microsoft.com/office/officeart/2008/layout/LinedList"/>
    <dgm:cxn modelId="{BD8C74D7-F1D0-497D-99FB-10756AF24808}" type="presParOf" srcId="{41892013-46C9-46FD-9ED9-8609AEEF0D63}" destId="{5AEFD509-DA3A-413C-B23B-1F0B34E756D8}" srcOrd="0" destOrd="0" presId="urn:microsoft.com/office/officeart/2008/layout/LinedList"/>
    <dgm:cxn modelId="{906CA64B-1854-4C01-82B4-C133CEB4772C}" type="presParOf" srcId="{41892013-46C9-46FD-9ED9-8609AEEF0D63}" destId="{EF8C9E26-B95E-413F-907D-4AF9B6F0631F}" srcOrd="1" destOrd="0" presId="urn:microsoft.com/office/officeart/2008/layout/LinedList"/>
    <dgm:cxn modelId="{65658120-219A-4301-A4FC-3493D69C16CC}" type="presParOf" srcId="{6C3C5903-C359-4E15-B2BB-FEBA06A86F39}" destId="{42B3DD7C-3DFE-4F24-B466-C065D0561449}" srcOrd="16" destOrd="0" presId="urn:microsoft.com/office/officeart/2008/layout/LinedList"/>
    <dgm:cxn modelId="{20B0C7F6-E265-403F-BA6A-E9C59323B9BF}" type="presParOf" srcId="{6C3C5903-C359-4E15-B2BB-FEBA06A86F39}" destId="{16770DEF-50A1-4F6F-B239-FF958FB82750}" srcOrd="17" destOrd="0" presId="urn:microsoft.com/office/officeart/2008/layout/LinedList"/>
    <dgm:cxn modelId="{7AA6B48C-7F79-4BC6-B694-E0973A775079}" type="presParOf" srcId="{16770DEF-50A1-4F6F-B239-FF958FB82750}" destId="{A72D8CD7-3F07-4C2D-B07E-9064192D0770}" srcOrd="0" destOrd="0" presId="urn:microsoft.com/office/officeart/2008/layout/LinedList"/>
    <dgm:cxn modelId="{4CC15D9D-C480-42C3-B393-C0DC45BBC828}" type="presParOf" srcId="{16770DEF-50A1-4F6F-B239-FF958FB82750}" destId="{EA6149B8-4811-4B25-A2BC-F0ED1BB3F8A0}" srcOrd="1" destOrd="0" presId="urn:microsoft.com/office/officeart/2008/layout/LinedList"/>
    <dgm:cxn modelId="{8732ADD0-C7AB-4F7A-802E-4E0CE994A01B}" type="presParOf" srcId="{6C3C5903-C359-4E15-B2BB-FEBA06A86F39}" destId="{9C875FE4-FD48-40BC-BA22-F3AF62F28E01}" srcOrd="18" destOrd="0" presId="urn:microsoft.com/office/officeart/2008/layout/LinedList"/>
    <dgm:cxn modelId="{1813278B-C670-409B-8894-74E69EA495D4}" type="presParOf" srcId="{6C3C5903-C359-4E15-B2BB-FEBA06A86F39}" destId="{98351931-40E2-4198-A17F-65BDC0C6BD13}" srcOrd="19" destOrd="0" presId="urn:microsoft.com/office/officeart/2008/layout/LinedList"/>
    <dgm:cxn modelId="{3DA06522-1024-467E-9F1B-DDBF2CD57B69}" type="presParOf" srcId="{98351931-40E2-4198-A17F-65BDC0C6BD13}" destId="{E4CAE410-53DD-4ADF-A93B-7112D1AAA926}" srcOrd="0" destOrd="0" presId="urn:microsoft.com/office/officeart/2008/layout/LinedList"/>
    <dgm:cxn modelId="{C4945E44-0EF1-481D-9082-B763C49A607D}" type="presParOf" srcId="{98351931-40E2-4198-A17F-65BDC0C6BD13}" destId="{FBBEEE0E-F197-4DA5-A843-29802D109C8C}" srcOrd="1" destOrd="0" presId="urn:microsoft.com/office/officeart/2008/layout/LinedList"/>
    <dgm:cxn modelId="{04E44746-BDD5-4A6B-A0E7-53B343BDD9C9}" type="presParOf" srcId="{6C3C5903-C359-4E15-B2BB-FEBA06A86F39}" destId="{FB1EADBB-E566-4BB1-93C9-206BEB56B2BB}" srcOrd="20" destOrd="0" presId="urn:microsoft.com/office/officeart/2008/layout/LinedList"/>
    <dgm:cxn modelId="{C787D994-C247-4860-82A8-88695B7A451A}" type="presParOf" srcId="{6C3C5903-C359-4E15-B2BB-FEBA06A86F39}" destId="{5C2BC9F1-3752-4085-B219-FD9080216401}" srcOrd="21" destOrd="0" presId="urn:microsoft.com/office/officeart/2008/layout/LinedList"/>
    <dgm:cxn modelId="{9390C168-D23F-4A74-9848-1D3E8CE5DC03}" type="presParOf" srcId="{5C2BC9F1-3752-4085-B219-FD9080216401}" destId="{D51AC95C-3F83-46FF-B065-0EC98E56998A}" srcOrd="0" destOrd="0" presId="urn:microsoft.com/office/officeart/2008/layout/LinedList"/>
    <dgm:cxn modelId="{9924FD6F-7570-458C-B6B8-5859ABAB971E}" type="presParOf" srcId="{5C2BC9F1-3752-4085-B219-FD9080216401}" destId="{FC94ED45-868A-4ED9-BEB1-9CB80D5AA4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D905C8-E300-4227-9FD6-89B001F668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C99F5E-1422-44DA-A9B4-CCECDD275C1F}">
      <dgm:prSet/>
      <dgm:spPr/>
      <dgm:t>
        <a:bodyPr/>
        <a:lstStyle/>
        <a:p>
          <a:r>
            <a:rPr lang="en-US"/>
            <a:t>MaterialEditText : For responsive EditText design</a:t>
          </a:r>
        </a:p>
      </dgm:t>
    </dgm:pt>
    <dgm:pt modelId="{D357579F-F090-4412-B2F9-7F54B38166B4}" type="parTrans" cxnId="{76B2DF9D-F870-4B46-8A6E-D643B03405FD}">
      <dgm:prSet/>
      <dgm:spPr/>
      <dgm:t>
        <a:bodyPr/>
        <a:lstStyle/>
        <a:p>
          <a:endParaRPr lang="en-US"/>
        </a:p>
      </dgm:t>
    </dgm:pt>
    <dgm:pt modelId="{6E59B6EE-9610-4F3A-B043-4840A63AB470}" type="sibTrans" cxnId="{76B2DF9D-F870-4B46-8A6E-D643B03405FD}">
      <dgm:prSet/>
      <dgm:spPr/>
      <dgm:t>
        <a:bodyPr/>
        <a:lstStyle/>
        <a:p>
          <a:endParaRPr lang="en-US"/>
        </a:p>
      </dgm:t>
    </dgm:pt>
    <dgm:pt modelId="{231EC6AF-E4E9-4249-BE64-5B326FD57699}">
      <dgm:prSet/>
      <dgm:spPr/>
      <dgm:t>
        <a:bodyPr/>
        <a:lstStyle/>
        <a:p>
          <a:r>
            <a:rPr lang="en-US"/>
            <a:t>Elegant Number Button : Implement a number counter with increment and decrement buttons.</a:t>
          </a:r>
        </a:p>
      </dgm:t>
    </dgm:pt>
    <dgm:pt modelId="{887C9428-890A-4C7C-A1BE-9D77BE6CD3A9}" type="parTrans" cxnId="{29415FCC-41D6-493E-8EA8-6B46F55FCAD4}">
      <dgm:prSet/>
      <dgm:spPr/>
      <dgm:t>
        <a:bodyPr/>
        <a:lstStyle/>
        <a:p>
          <a:endParaRPr lang="en-US"/>
        </a:p>
      </dgm:t>
    </dgm:pt>
    <dgm:pt modelId="{E31D661F-B938-4A75-8F2C-0A3181B8E690}" type="sibTrans" cxnId="{29415FCC-41D6-493E-8EA8-6B46F55FCAD4}">
      <dgm:prSet/>
      <dgm:spPr/>
      <dgm:t>
        <a:bodyPr/>
        <a:lstStyle/>
        <a:p>
          <a:endParaRPr lang="en-US"/>
        </a:p>
      </dgm:t>
    </dgm:pt>
    <dgm:pt modelId="{EA620BF0-5846-4580-B71C-F33AE4482BCA}">
      <dgm:prSet/>
      <dgm:spPr/>
      <dgm:t>
        <a:bodyPr/>
        <a:lstStyle/>
        <a:p>
          <a:r>
            <a:rPr lang="en-US"/>
            <a:t>TextDrawable : This light-weight library provides images with letter/text like the Gmail app.</a:t>
          </a:r>
        </a:p>
      </dgm:t>
    </dgm:pt>
    <dgm:pt modelId="{125521DD-DF28-47B4-A7AF-44E175E21D13}" type="parTrans" cxnId="{6973553F-F777-4585-AF71-D0FF2E0D246B}">
      <dgm:prSet/>
      <dgm:spPr/>
      <dgm:t>
        <a:bodyPr/>
        <a:lstStyle/>
        <a:p>
          <a:endParaRPr lang="en-US"/>
        </a:p>
      </dgm:t>
    </dgm:pt>
    <dgm:pt modelId="{8C7EAC93-E8B5-43FE-8206-BE7FF9003A89}" type="sibTrans" cxnId="{6973553F-F777-4585-AF71-D0FF2E0D246B}">
      <dgm:prSet/>
      <dgm:spPr/>
      <dgm:t>
        <a:bodyPr/>
        <a:lstStyle/>
        <a:p>
          <a:endParaRPr lang="en-US"/>
        </a:p>
      </dgm:t>
    </dgm:pt>
    <dgm:pt modelId="{A873DBF2-3413-43D1-827A-5A0C9FD16CC7}" type="pres">
      <dgm:prSet presAssocID="{64D905C8-E300-4227-9FD6-89B001F668E5}" presName="root" presStyleCnt="0">
        <dgm:presLayoutVars>
          <dgm:dir/>
          <dgm:resizeHandles val="exact"/>
        </dgm:presLayoutVars>
      </dgm:prSet>
      <dgm:spPr/>
    </dgm:pt>
    <dgm:pt modelId="{37C65397-9E65-4E2D-B8ED-DADF1A572C15}" type="pres">
      <dgm:prSet presAssocID="{41C99F5E-1422-44DA-A9B4-CCECDD275C1F}" presName="compNode" presStyleCnt="0"/>
      <dgm:spPr/>
    </dgm:pt>
    <dgm:pt modelId="{8A9A2221-3ADC-4BDD-9FB2-95AF8D43FC4D}" type="pres">
      <dgm:prSet presAssocID="{41C99F5E-1422-44DA-A9B4-CCECDD275C1F}" presName="bgRect" presStyleLbl="bgShp" presStyleIdx="0" presStyleCnt="3"/>
      <dgm:spPr/>
    </dgm:pt>
    <dgm:pt modelId="{08C069A0-DDDE-43EB-90EF-0B8A090D9E6E}" type="pres">
      <dgm:prSet presAssocID="{41C99F5E-1422-44DA-A9B4-CCECDD275C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ign"/>
        </a:ext>
      </dgm:extLst>
    </dgm:pt>
    <dgm:pt modelId="{CD560238-320C-4E9A-8224-6BB292D59FC0}" type="pres">
      <dgm:prSet presAssocID="{41C99F5E-1422-44DA-A9B4-CCECDD275C1F}" presName="spaceRect" presStyleCnt="0"/>
      <dgm:spPr/>
    </dgm:pt>
    <dgm:pt modelId="{8FB12363-4961-4562-AF12-248311D81C89}" type="pres">
      <dgm:prSet presAssocID="{41C99F5E-1422-44DA-A9B4-CCECDD275C1F}" presName="parTx" presStyleLbl="revTx" presStyleIdx="0" presStyleCnt="3">
        <dgm:presLayoutVars>
          <dgm:chMax val="0"/>
          <dgm:chPref val="0"/>
        </dgm:presLayoutVars>
      </dgm:prSet>
      <dgm:spPr/>
    </dgm:pt>
    <dgm:pt modelId="{866834FB-5433-4A33-8919-466169F2106D}" type="pres">
      <dgm:prSet presAssocID="{6E59B6EE-9610-4F3A-B043-4840A63AB470}" presName="sibTrans" presStyleCnt="0"/>
      <dgm:spPr/>
    </dgm:pt>
    <dgm:pt modelId="{81981E66-B3ED-4011-8FCC-F32F6BE70CEA}" type="pres">
      <dgm:prSet presAssocID="{231EC6AF-E4E9-4249-BE64-5B326FD57699}" presName="compNode" presStyleCnt="0"/>
      <dgm:spPr/>
    </dgm:pt>
    <dgm:pt modelId="{BE3E673E-8CC3-46E3-AFD0-FE73BEC224AD}" type="pres">
      <dgm:prSet presAssocID="{231EC6AF-E4E9-4249-BE64-5B326FD57699}" presName="bgRect" presStyleLbl="bgShp" presStyleIdx="1" presStyleCnt="3"/>
      <dgm:spPr/>
    </dgm:pt>
    <dgm:pt modelId="{8CC6A37E-B383-4AA4-8F8B-34130563A247}" type="pres">
      <dgm:prSet presAssocID="{231EC6AF-E4E9-4249-BE64-5B326FD576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tton Control"/>
        </a:ext>
      </dgm:extLst>
    </dgm:pt>
    <dgm:pt modelId="{9823F46E-5C5B-4680-BE86-26DFFDF2FCA4}" type="pres">
      <dgm:prSet presAssocID="{231EC6AF-E4E9-4249-BE64-5B326FD57699}" presName="spaceRect" presStyleCnt="0"/>
      <dgm:spPr/>
    </dgm:pt>
    <dgm:pt modelId="{B7690B4F-67D4-415D-99D2-DFC7789FFD9C}" type="pres">
      <dgm:prSet presAssocID="{231EC6AF-E4E9-4249-BE64-5B326FD57699}" presName="parTx" presStyleLbl="revTx" presStyleIdx="1" presStyleCnt="3">
        <dgm:presLayoutVars>
          <dgm:chMax val="0"/>
          <dgm:chPref val="0"/>
        </dgm:presLayoutVars>
      </dgm:prSet>
      <dgm:spPr/>
    </dgm:pt>
    <dgm:pt modelId="{7AC2521D-40D9-403C-A46F-88660362E4EE}" type="pres">
      <dgm:prSet presAssocID="{E31D661F-B938-4A75-8F2C-0A3181B8E690}" presName="sibTrans" presStyleCnt="0"/>
      <dgm:spPr/>
    </dgm:pt>
    <dgm:pt modelId="{108BF509-A63F-491C-9276-60AE9708E2E7}" type="pres">
      <dgm:prSet presAssocID="{EA620BF0-5846-4580-B71C-F33AE4482BCA}" presName="compNode" presStyleCnt="0"/>
      <dgm:spPr/>
    </dgm:pt>
    <dgm:pt modelId="{CC8E6EB1-5540-457A-9B5C-D0E5B1997AA2}" type="pres">
      <dgm:prSet presAssocID="{EA620BF0-5846-4580-B71C-F33AE4482BCA}" presName="bgRect" presStyleLbl="bgShp" presStyleIdx="2" presStyleCnt="3"/>
      <dgm:spPr/>
    </dgm:pt>
    <dgm:pt modelId="{CFC5AEAD-9692-4440-BF96-CD2CECD1C77A}" type="pres">
      <dgm:prSet presAssocID="{EA620BF0-5846-4580-B71C-F33AE4482B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nail View"/>
        </a:ext>
      </dgm:extLst>
    </dgm:pt>
    <dgm:pt modelId="{64B7DED3-4938-4A14-84D2-17AAB10C43D2}" type="pres">
      <dgm:prSet presAssocID="{EA620BF0-5846-4580-B71C-F33AE4482BCA}" presName="spaceRect" presStyleCnt="0"/>
      <dgm:spPr/>
    </dgm:pt>
    <dgm:pt modelId="{55000F1A-A393-41B7-AEC9-659CB7D2D1DE}" type="pres">
      <dgm:prSet presAssocID="{EA620BF0-5846-4580-B71C-F33AE4482BCA}" presName="parTx" presStyleLbl="revTx" presStyleIdx="2" presStyleCnt="3">
        <dgm:presLayoutVars>
          <dgm:chMax val="0"/>
          <dgm:chPref val="0"/>
        </dgm:presLayoutVars>
      </dgm:prSet>
      <dgm:spPr/>
    </dgm:pt>
  </dgm:ptLst>
  <dgm:cxnLst>
    <dgm:cxn modelId="{6973553F-F777-4585-AF71-D0FF2E0D246B}" srcId="{64D905C8-E300-4227-9FD6-89B001F668E5}" destId="{EA620BF0-5846-4580-B71C-F33AE4482BCA}" srcOrd="2" destOrd="0" parTransId="{125521DD-DF28-47B4-A7AF-44E175E21D13}" sibTransId="{8C7EAC93-E8B5-43FE-8206-BE7FF9003A89}"/>
    <dgm:cxn modelId="{1B93DA5D-C848-4A69-B91C-AE554A9564D6}" type="presOf" srcId="{64D905C8-E300-4227-9FD6-89B001F668E5}" destId="{A873DBF2-3413-43D1-827A-5A0C9FD16CC7}" srcOrd="0" destOrd="0" presId="urn:microsoft.com/office/officeart/2018/2/layout/IconVerticalSolidList"/>
    <dgm:cxn modelId="{2FA0CC7E-D9C7-47AE-B53D-41B2D8DF1069}" type="presOf" srcId="{EA620BF0-5846-4580-B71C-F33AE4482BCA}" destId="{55000F1A-A393-41B7-AEC9-659CB7D2D1DE}" srcOrd="0" destOrd="0" presId="urn:microsoft.com/office/officeart/2018/2/layout/IconVerticalSolidList"/>
    <dgm:cxn modelId="{76B2DF9D-F870-4B46-8A6E-D643B03405FD}" srcId="{64D905C8-E300-4227-9FD6-89B001F668E5}" destId="{41C99F5E-1422-44DA-A9B4-CCECDD275C1F}" srcOrd="0" destOrd="0" parTransId="{D357579F-F090-4412-B2F9-7F54B38166B4}" sibTransId="{6E59B6EE-9610-4F3A-B043-4840A63AB470}"/>
    <dgm:cxn modelId="{5A9FAEC1-20C8-49CA-9256-8C0C31A8C9B8}" type="presOf" srcId="{41C99F5E-1422-44DA-A9B4-CCECDD275C1F}" destId="{8FB12363-4961-4562-AF12-248311D81C89}" srcOrd="0" destOrd="0" presId="urn:microsoft.com/office/officeart/2018/2/layout/IconVerticalSolidList"/>
    <dgm:cxn modelId="{29415FCC-41D6-493E-8EA8-6B46F55FCAD4}" srcId="{64D905C8-E300-4227-9FD6-89B001F668E5}" destId="{231EC6AF-E4E9-4249-BE64-5B326FD57699}" srcOrd="1" destOrd="0" parTransId="{887C9428-890A-4C7C-A1BE-9D77BE6CD3A9}" sibTransId="{E31D661F-B938-4A75-8F2C-0A3181B8E690}"/>
    <dgm:cxn modelId="{D71C1FCD-4936-42B9-9256-B9DF338D8AEE}" type="presOf" srcId="{231EC6AF-E4E9-4249-BE64-5B326FD57699}" destId="{B7690B4F-67D4-415D-99D2-DFC7789FFD9C}" srcOrd="0" destOrd="0" presId="urn:microsoft.com/office/officeart/2018/2/layout/IconVerticalSolidList"/>
    <dgm:cxn modelId="{2D3DC6FF-F122-4510-8AB6-18C241F4C7FB}" type="presParOf" srcId="{A873DBF2-3413-43D1-827A-5A0C9FD16CC7}" destId="{37C65397-9E65-4E2D-B8ED-DADF1A572C15}" srcOrd="0" destOrd="0" presId="urn:microsoft.com/office/officeart/2018/2/layout/IconVerticalSolidList"/>
    <dgm:cxn modelId="{3C180C57-D989-4DE8-80A7-9FF8783CFC3E}" type="presParOf" srcId="{37C65397-9E65-4E2D-B8ED-DADF1A572C15}" destId="{8A9A2221-3ADC-4BDD-9FB2-95AF8D43FC4D}" srcOrd="0" destOrd="0" presId="urn:microsoft.com/office/officeart/2018/2/layout/IconVerticalSolidList"/>
    <dgm:cxn modelId="{3D40E83A-8B21-447B-AE18-A0EA8816A760}" type="presParOf" srcId="{37C65397-9E65-4E2D-B8ED-DADF1A572C15}" destId="{08C069A0-DDDE-43EB-90EF-0B8A090D9E6E}" srcOrd="1" destOrd="0" presId="urn:microsoft.com/office/officeart/2018/2/layout/IconVerticalSolidList"/>
    <dgm:cxn modelId="{CC275E24-AAD7-4B18-BA20-D8704B27A236}" type="presParOf" srcId="{37C65397-9E65-4E2D-B8ED-DADF1A572C15}" destId="{CD560238-320C-4E9A-8224-6BB292D59FC0}" srcOrd="2" destOrd="0" presId="urn:microsoft.com/office/officeart/2018/2/layout/IconVerticalSolidList"/>
    <dgm:cxn modelId="{F02ADB9F-7286-4682-B2C2-B828D0117FD4}" type="presParOf" srcId="{37C65397-9E65-4E2D-B8ED-DADF1A572C15}" destId="{8FB12363-4961-4562-AF12-248311D81C89}" srcOrd="3" destOrd="0" presId="urn:microsoft.com/office/officeart/2018/2/layout/IconVerticalSolidList"/>
    <dgm:cxn modelId="{C9A9E970-DBDE-4812-9C3C-67305252E0ED}" type="presParOf" srcId="{A873DBF2-3413-43D1-827A-5A0C9FD16CC7}" destId="{866834FB-5433-4A33-8919-466169F2106D}" srcOrd="1" destOrd="0" presId="urn:microsoft.com/office/officeart/2018/2/layout/IconVerticalSolidList"/>
    <dgm:cxn modelId="{CF3C1DC8-DA32-4D5A-B2EE-B22072DA817E}" type="presParOf" srcId="{A873DBF2-3413-43D1-827A-5A0C9FD16CC7}" destId="{81981E66-B3ED-4011-8FCC-F32F6BE70CEA}" srcOrd="2" destOrd="0" presId="urn:microsoft.com/office/officeart/2018/2/layout/IconVerticalSolidList"/>
    <dgm:cxn modelId="{6DD8F135-264C-47F2-84F4-692B09E80048}" type="presParOf" srcId="{81981E66-B3ED-4011-8FCC-F32F6BE70CEA}" destId="{BE3E673E-8CC3-46E3-AFD0-FE73BEC224AD}" srcOrd="0" destOrd="0" presId="urn:microsoft.com/office/officeart/2018/2/layout/IconVerticalSolidList"/>
    <dgm:cxn modelId="{8AF5F19D-4221-4A05-8291-5D6BD77E3FD4}" type="presParOf" srcId="{81981E66-B3ED-4011-8FCC-F32F6BE70CEA}" destId="{8CC6A37E-B383-4AA4-8F8B-34130563A247}" srcOrd="1" destOrd="0" presId="urn:microsoft.com/office/officeart/2018/2/layout/IconVerticalSolidList"/>
    <dgm:cxn modelId="{414F70A7-228B-4063-947B-F343A03A0145}" type="presParOf" srcId="{81981E66-B3ED-4011-8FCC-F32F6BE70CEA}" destId="{9823F46E-5C5B-4680-BE86-26DFFDF2FCA4}" srcOrd="2" destOrd="0" presId="urn:microsoft.com/office/officeart/2018/2/layout/IconVerticalSolidList"/>
    <dgm:cxn modelId="{38770493-2D90-41EB-B954-B844BEE8CF41}" type="presParOf" srcId="{81981E66-B3ED-4011-8FCC-F32F6BE70CEA}" destId="{B7690B4F-67D4-415D-99D2-DFC7789FFD9C}" srcOrd="3" destOrd="0" presId="urn:microsoft.com/office/officeart/2018/2/layout/IconVerticalSolidList"/>
    <dgm:cxn modelId="{8309CCE8-039D-4A50-AECE-1FDFB6CCC2DF}" type="presParOf" srcId="{A873DBF2-3413-43D1-827A-5A0C9FD16CC7}" destId="{7AC2521D-40D9-403C-A46F-88660362E4EE}" srcOrd="3" destOrd="0" presId="urn:microsoft.com/office/officeart/2018/2/layout/IconVerticalSolidList"/>
    <dgm:cxn modelId="{C71695B5-7993-4B2B-8E6B-5B4836E5E1F3}" type="presParOf" srcId="{A873DBF2-3413-43D1-827A-5A0C9FD16CC7}" destId="{108BF509-A63F-491C-9276-60AE9708E2E7}" srcOrd="4" destOrd="0" presId="urn:microsoft.com/office/officeart/2018/2/layout/IconVerticalSolidList"/>
    <dgm:cxn modelId="{5BA92EE6-7654-4B64-81ED-E6543C605FC5}" type="presParOf" srcId="{108BF509-A63F-491C-9276-60AE9708E2E7}" destId="{CC8E6EB1-5540-457A-9B5C-D0E5B1997AA2}" srcOrd="0" destOrd="0" presId="urn:microsoft.com/office/officeart/2018/2/layout/IconVerticalSolidList"/>
    <dgm:cxn modelId="{1491389F-10D4-49F5-958E-C7F559626158}" type="presParOf" srcId="{108BF509-A63F-491C-9276-60AE9708E2E7}" destId="{CFC5AEAD-9692-4440-BF96-CD2CECD1C77A}" srcOrd="1" destOrd="0" presId="urn:microsoft.com/office/officeart/2018/2/layout/IconVerticalSolidList"/>
    <dgm:cxn modelId="{2509E3B4-69BD-4B03-85F7-6E51B6173CCC}" type="presParOf" srcId="{108BF509-A63F-491C-9276-60AE9708E2E7}" destId="{64B7DED3-4938-4A14-84D2-17AAB10C43D2}" srcOrd="2" destOrd="0" presId="urn:microsoft.com/office/officeart/2018/2/layout/IconVerticalSolidList"/>
    <dgm:cxn modelId="{051503B9-E978-41A3-937D-DB00F62FFC34}" type="presParOf" srcId="{108BF509-A63F-491C-9276-60AE9708E2E7}" destId="{55000F1A-A393-41B7-AEC9-659CB7D2D1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95C05E-A65E-45A3-BE3D-73D2F8FECD2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33BB672-866F-4DCC-AD0E-BD7FE5E56645}">
      <dgm:prSet/>
      <dgm:spPr/>
      <dgm:t>
        <a:bodyPr/>
        <a:lstStyle/>
        <a:p>
          <a:r>
            <a:rPr lang="en-US"/>
            <a:t>Creation of application can be done without any backend server.</a:t>
          </a:r>
        </a:p>
      </dgm:t>
    </dgm:pt>
    <dgm:pt modelId="{B3F87FC8-12B5-4440-876C-C8B13DD4A1C6}" type="parTrans" cxnId="{35516A71-9B94-470E-9E45-7BD02856B2A1}">
      <dgm:prSet/>
      <dgm:spPr/>
      <dgm:t>
        <a:bodyPr/>
        <a:lstStyle/>
        <a:p>
          <a:endParaRPr lang="en-US"/>
        </a:p>
      </dgm:t>
    </dgm:pt>
    <dgm:pt modelId="{72C20994-0DDF-4DE3-943B-3EC760161065}" type="sibTrans" cxnId="{35516A71-9B94-470E-9E45-7BD02856B2A1}">
      <dgm:prSet/>
      <dgm:spPr/>
      <dgm:t>
        <a:bodyPr/>
        <a:lstStyle/>
        <a:p>
          <a:endParaRPr lang="en-US"/>
        </a:p>
      </dgm:t>
    </dgm:pt>
    <dgm:pt modelId="{0019DFC3-2626-4C73-8242-76096830D891}">
      <dgm:prSet/>
      <dgm:spPr/>
      <dgm:t>
        <a:bodyPr/>
        <a:lstStyle/>
        <a:p>
          <a:r>
            <a:rPr lang="en-US"/>
            <a:t>It has libraries for JAVA, JavaScript, Android and iOS.</a:t>
          </a:r>
        </a:p>
      </dgm:t>
    </dgm:pt>
    <dgm:pt modelId="{B288E8FA-7940-4BDB-B440-2E6C8A7D9671}" type="parTrans" cxnId="{308C4A6E-270C-47AD-BBEC-D06C4E439443}">
      <dgm:prSet/>
      <dgm:spPr/>
      <dgm:t>
        <a:bodyPr/>
        <a:lstStyle/>
        <a:p>
          <a:endParaRPr lang="en-US"/>
        </a:p>
      </dgm:t>
    </dgm:pt>
    <dgm:pt modelId="{F17C4D28-26C1-4EF9-B686-888EE6C29DA2}" type="sibTrans" cxnId="{308C4A6E-270C-47AD-BBEC-D06C4E439443}">
      <dgm:prSet/>
      <dgm:spPr/>
      <dgm:t>
        <a:bodyPr/>
        <a:lstStyle/>
        <a:p>
          <a:endParaRPr lang="en-US"/>
        </a:p>
      </dgm:t>
    </dgm:pt>
    <dgm:pt modelId="{B8AD87DB-ED85-4372-B976-6CBE8EFDA256}">
      <dgm:prSet/>
      <dgm:spPr/>
      <dgm:t>
        <a:bodyPr/>
        <a:lstStyle/>
        <a:p>
          <a:r>
            <a:rPr lang="en-US"/>
            <a:t>It automatically saves data to backend and can be used in any instances of application through  synchronization.</a:t>
          </a:r>
        </a:p>
      </dgm:t>
    </dgm:pt>
    <dgm:pt modelId="{4C2AC73E-43D2-49AD-BE34-95F1ED915B7F}" type="parTrans" cxnId="{E9B2690D-04B0-4153-A25D-6001A9717C8B}">
      <dgm:prSet/>
      <dgm:spPr/>
      <dgm:t>
        <a:bodyPr/>
        <a:lstStyle/>
        <a:p>
          <a:endParaRPr lang="en-US"/>
        </a:p>
      </dgm:t>
    </dgm:pt>
    <dgm:pt modelId="{F8861474-F4FC-4117-9C6F-B5A0C02E2092}" type="sibTrans" cxnId="{E9B2690D-04B0-4153-A25D-6001A9717C8B}">
      <dgm:prSet/>
      <dgm:spPr/>
      <dgm:t>
        <a:bodyPr/>
        <a:lstStyle/>
        <a:p>
          <a:endParaRPr lang="en-US"/>
        </a:p>
      </dgm:t>
    </dgm:pt>
    <dgm:pt modelId="{6564330C-46D7-4224-B87E-D341DA054FD8}">
      <dgm:prSet/>
      <dgm:spPr/>
      <dgm:t>
        <a:bodyPr/>
        <a:lstStyle/>
        <a:p>
          <a:r>
            <a:rPr lang="en-US"/>
            <a:t>It uses Json so it is faster than any other backend web services.</a:t>
          </a:r>
        </a:p>
      </dgm:t>
    </dgm:pt>
    <dgm:pt modelId="{C6A8AE67-EB0A-4BEE-866B-D59CC6D65408}" type="parTrans" cxnId="{1BDC08B0-C214-4340-A334-B9D044717697}">
      <dgm:prSet/>
      <dgm:spPr/>
      <dgm:t>
        <a:bodyPr/>
        <a:lstStyle/>
        <a:p>
          <a:endParaRPr lang="en-US"/>
        </a:p>
      </dgm:t>
    </dgm:pt>
    <dgm:pt modelId="{E147A135-507C-4016-83A4-2DC56C976441}" type="sibTrans" cxnId="{1BDC08B0-C214-4340-A334-B9D044717697}">
      <dgm:prSet/>
      <dgm:spPr/>
      <dgm:t>
        <a:bodyPr/>
        <a:lstStyle/>
        <a:p>
          <a:endParaRPr lang="en-US"/>
        </a:p>
      </dgm:t>
    </dgm:pt>
    <dgm:pt modelId="{C7EE1F24-5F86-47CD-AC6D-C67F3757FCF1}">
      <dgm:prSet/>
      <dgm:spPr/>
      <dgm:t>
        <a:bodyPr/>
        <a:lstStyle/>
        <a:p>
          <a:r>
            <a:rPr lang="en-US"/>
            <a:t>Without Server-side programming ,applications can be created</a:t>
          </a:r>
        </a:p>
      </dgm:t>
    </dgm:pt>
    <dgm:pt modelId="{5F68F803-86AD-45BB-82D0-75FF52D6BF11}" type="parTrans" cxnId="{76556BB2-2505-486A-AF7C-11955A594447}">
      <dgm:prSet/>
      <dgm:spPr/>
      <dgm:t>
        <a:bodyPr/>
        <a:lstStyle/>
        <a:p>
          <a:endParaRPr lang="en-US"/>
        </a:p>
      </dgm:t>
    </dgm:pt>
    <dgm:pt modelId="{B17AA4CE-E814-485B-B544-5F04ACD0D133}" type="sibTrans" cxnId="{76556BB2-2505-486A-AF7C-11955A594447}">
      <dgm:prSet/>
      <dgm:spPr/>
      <dgm:t>
        <a:bodyPr/>
        <a:lstStyle/>
        <a:p>
          <a:endParaRPr lang="en-US"/>
        </a:p>
      </dgm:t>
    </dgm:pt>
    <dgm:pt modelId="{3CD358AC-88D2-4322-A35C-B9DF314F1D4B}">
      <dgm:prSet/>
      <dgm:spPr/>
      <dgm:t>
        <a:bodyPr/>
        <a:lstStyle/>
        <a:p>
          <a:r>
            <a:rPr lang="en-US"/>
            <a:t>Only write front end code</a:t>
          </a:r>
        </a:p>
      </dgm:t>
    </dgm:pt>
    <dgm:pt modelId="{87EEB5AD-5F9F-4C21-91B1-6F879509EEB4}" type="parTrans" cxnId="{00A87B27-09FA-409D-855C-2E71FD5C8A16}">
      <dgm:prSet/>
      <dgm:spPr/>
      <dgm:t>
        <a:bodyPr/>
        <a:lstStyle/>
        <a:p>
          <a:endParaRPr lang="en-US"/>
        </a:p>
      </dgm:t>
    </dgm:pt>
    <dgm:pt modelId="{1BF10D15-FED9-47AF-B909-3C5B9EDFBEE5}" type="sibTrans" cxnId="{00A87B27-09FA-409D-855C-2E71FD5C8A16}">
      <dgm:prSet/>
      <dgm:spPr/>
      <dgm:t>
        <a:bodyPr/>
        <a:lstStyle/>
        <a:p>
          <a:endParaRPr lang="en-US"/>
        </a:p>
      </dgm:t>
    </dgm:pt>
    <dgm:pt modelId="{31CAD0F4-2D58-4B45-BB5B-CD59DE912F33}">
      <dgm:prSet/>
      <dgm:spPr/>
      <dgm:t>
        <a:bodyPr/>
        <a:lstStyle/>
        <a:p>
          <a:r>
            <a:rPr lang="en-US"/>
            <a:t>Secured and Data monitoring is easy</a:t>
          </a:r>
        </a:p>
      </dgm:t>
    </dgm:pt>
    <dgm:pt modelId="{2C2EE33B-3412-4349-8A18-030593B7CBD5}" type="parTrans" cxnId="{12AFDF71-A975-4368-BDA7-ECE10B86291B}">
      <dgm:prSet/>
      <dgm:spPr/>
      <dgm:t>
        <a:bodyPr/>
        <a:lstStyle/>
        <a:p>
          <a:endParaRPr lang="en-US"/>
        </a:p>
      </dgm:t>
    </dgm:pt>
    <dgm:pt modelId="{0AAE3258-0C5C-4CD9-A1C1-E4CAD2BF715C}" type="sibTrans" cxnId="{12AFDF71-A975-4368-BDA7-ECE10B86291B}">
      <dgm:prSet/>
      <dgm:spPr/>
      <dgm:t>
        <a:bodyPr/>
        <a:lstStyle/>
        <a:p>
          <a:endParaRPr lang="en-US"/>
        </a:p>
      </dgm:t>
    </dgm:pt>
    <dgm:pt modelId="{F0C0EEFE-34CF-425A-B619-6FB520350544}" type="pres">
      <dgm:prSet presAssocID="{3B95C05E-A65E-45A3-BE3D-73D2F8FECD28}" presName="linear" presStyleCnt="0">
        <dgm:presLayoutVars>
          <dgm:animLvl val="lvl"/>
          <dgm:resizeHandles val="exact"/>
        </dgm:presLayoutVars>
      </dgm:prSet>
      <dgm:spPr/>
    </dgm:pt>
    <dgm:pt modelId="{BCD09082-E62C-49E0-B488-D1C1BC4A389D}" type="pres">
      <dgm:prSet presAssocID="{233BB672-866F-4DCC-AD0E-BD7FE5E56645}" presName="parentText" presStyleLbl="node1" presStyleIdx="0" presStyleCnt="7">
        <dgm:presLayoutVars>
          <dgm:chMax val="0"/>
          <dgm:bulletEnabled val="1"/>
        </dgm:presLayoutVars>
      </dgm:prSet>
      <dgm:spPr/>
    </dgm:pt>
    <dgm:pt modelId="{14298B41-360B-4885-BDE3-27BB1F7AFC6E}" type="pres">
      <dgm:prSet presAssocID="{72C20994-0DDF-4DE3-943B-3EC760161065}" presName="spacer" presStyleCnt="0"/>
      <dgm:spPr/>
    </dgm:pt>
    <dgm:pt modelId="{BE10BCAE-E623-4DFC-97B2-8D1F3008C61F}" type="pres">
      <dgm:prSet presAssocID="{0019DFC3-2626-4C73-8242-76096830D891}" presName="parentText" presStyleLbl="node1" presStyleIdx="1" presStyleCnt="7">
        <dgm:presLayoutVars>
          <dgm:chMax val="0"/>
          <dgm:bulletEnabled val="1"/>
        </dgm:presLayoutVars>
      </dgm:prSet>
      <dgm:spPr/>
    </dgm:pt>
    <dgm:pt modelId="{44838055-09C3-4810-B175-61E32BED0567}" type="pres">
      <dgm:prSet presAssocID="{F17C4D28-26C1-4EF9-B686-888EE6C29DA2}" presName="spacer" presStyleCnt="0"/>
      <dgm:spPr/>
    </dgm:pt>
    <dgm:pt modelId="{87F49C8C-748C-4B93-85BC-FE55EC97E44A}" type="pres">
      <dgm:prSet presAssocID="{B8AD87DB-ED85-4372-B976-6CBE8EFDA256}" presName="parentText" presStyleLbl="node1" presStyleIdx="2" presStyleCnt="7">
        <dgm:presLayoutVars>
          <dgm:chMax val="0"/>
          <dgm:bulletEnabled val="1"/>
        </dgm:presLayoutVars>
      </dgm:prSet>
      <dgm:spPr/>
    </dgm:pt>
    <dgm:pt modelId="{8575F02F-3F24-4AE7-8396-3A4AF260162F}" type="pres">
      <dgm:prSet presAssocID="{F8861474-F4FC-4117-9C6F-B5A0C02E2092}" presName="spacer" presStyleCnt="0"/>
      <dgm:spPr/>
    </dgm:pt>
    <dgm:pt modelId="{826F5E6B-E035-431B-8578-BEB0122B9610}" type="pres">
      <dgm:prSet presAssocID="{6564330C-46D7-4224-B87E-D341DA054FD8}" presName="parentText" presStyleLbl="node1" presStyleIdx="3" presStyleCnt="7">
        <dgm:presLayoutVars>
          <dgm:chMax val="0"/>
          <dgm:bulletEnabled val="1"/>
        </dgm:presLayoutVars>
      </dgm:prSet>
      <dgm:spPr/>
    </dgm:pt>
    <dgm:pt modelId="{5E7290DE-EDB8-438F-9E1C-F08A45A15706}" type="pres">
      <dgm:prSet presAssocID="{E147A135-507C-4016-83A4-2DC56C976441}" presName="spacer" presStyleCnt="0"/>
      <dgm:spPr/>
    </dgm:pt>
    <dgm:pt modelId="{5F50E0FE-DE19-4EEF-B7A8-516F3AFF8CF2}" type="pres">
      <dgm:prSet presAssocID="{C7EE1F24-5F86-47CD-AC6D-C67F3757FCF1}" presName="parentText" presStyleLbl="node1" presStyleIdx="4" presStyleCnt="7">
        <dgm:presLayoutVars>
          <dgm:chMax val="0"/>
          <dgm:bulletEnabled val="1"/>
        </dgm:presLayoutVars>
      </dgm:prSet>
      <dgm:spPr/>
    </dgm:pt>
    <dgm:pt modelId="{FB5834D3-F300-4984-8118-007F4BED7013}" type="pres">
      <dgm:prSet presAssocID="{B17AA4CE-E814-485B-B544-5F04ACD0D133}" presName="spacer" presStyleCnt="0"/>
      <dgm:spPr/>
    </dgm:pt>
    <dgm:pt modelId="{C56DE5B5-2484-4E3B-AA8B-5A56CE3395F0}" type="pres">
      <dgm:prSet presAssocID="{3CD358AC-88D2-4322-A35C-B9DF314F1D4B}" presName="parentText" presStyleLbl="node1" presStyleIdx="5" presStyleCnt="7">
        <dgm:presLayoutVars>
          <dgm:chMax val="0"/>
          <dgm:bulletEnabled val="1"/>
        </dgm:presLayoutVars>
      </dgm:prSet>
      <dgm:spPr/>
    </dgm:pt>
    <dgm:pt modelId="{719F82E3-E514-4B6E-A9C4-32DF3F86889A}" type="pres">
      <dgm:prSet presAssocID="{1BF10D15-FED9-47AF-B909-3C5B9EDFBEE5}" presName="spacer" presStyleCnt="0"/>
      <dgm:spPr/>
    </dgm:pt>
    <dgm:pt modelId="{A60EC3CA-DA69-4D10-9C3B-DB9EED633CDB}" type="pres">
      <dgm:prSet presAssocID="{31CAD0F4-2D58-4B45-BB5B-CD59DE912F33}" presName="parentText" presStyleLbl="node1" presStyleIdx="6" presStyleCnt="7">
        <dgm:presLayoutVars>
          <dgm:chMax val="0"/>
          <dgm:bulletEnabled val="1"/>
        </dgm:presLayoutVars>
      </dgm:prSet>
      <dgm:spPr/>
    </dgm:pt>
  </dgm:ptLst>
  <dgm:cxnLst>
    <dgm:cxn modelId="{897B9A02-9DBB-47D6-8F16-DA3F7873F730}" type="presOf" srcId="{233BB672-866F-4DCC-AD0E-BD7FE5E56645}" destId="{BCD09082-E62C-49E0-B488-D1C1BC4A389D}" srcOrd="0" destOrd="0" presId="urn:microsoft.com/office/officeart/2005/8/layout/vList2"/>
    <dgm:cxn modelId="{29FDE508-82CB-484F-89A9-D5CD71AC6384}" type="presOf" srcId="{C7EE1F24-5F86-47CD-AC6D-C67F3757FCF1}" destId="{5F50E0FE-DE19-4EEF-B7A8-516F3AFF8CF2}" srcOrd="0" destOrd="0" presId="urn:microsoft.com/office/officeart/2005/8/layout/vList2"/>
    <dgm:cxn modelId="{E9B2690D-04B0-4153-A25D-6001A9717C8B}" srcId="{3B95C05E-A65E-45A3-BE3D-73D2F8FECD28}" destId="{B8AD87DB-ED85-4372-B976-6CBE8EFDA256}" srcOrd="2" destOrd="0" parTransId="{4C2AC73E-43D2-49AD-BE34-95F1ED915B7F}" sibTransId="{F8861474-F4FC-4117-9C6F-B5A0C02E2092}"/>
    <dgm:cxn modelId="{774CA920-15F8-4B29-9781-2A81C72E900B}" type="presOf" srcId="{0019DFC3-2626-4C73-8242-76096830D891}" destId="{BE10BCAE-E623-4DFC-97B2-8D1F3008C61F}" srcOrd="0" destOrd="0" presId="urn:microsoft.com/office/officeart/2005/8/layout/vList2"/>
    <dgm:cxn modelId="{00A87B27-09FA-409D-855C-2E71FD5C8A16}" srcId="{3B95C05E-A65E-45A3-BE3D-73D2F8FECD28}" destId="{3CD358AC-88D2-4322-A35C-B9DF314F1D4B}" srcOrd="5" destOrd="0" parTransId="{87EEB5AD-5F9F-4C21-91B1-6F879509EEB4}" sibTransId="{1BF10D15-FED9-47AF-B909-3C5B9EDFBEE5}"/>
    <dgm:cxn modelId="{308C4A6E-270C-47AD-BBEC-D06C4E439443}" srcId="{3B95C05E-A65E-45A3-BE3D-73D2F8FECD28}" destId="{0019DFC3-2626-4C73-8242-76096830D891}" srcOrd="1" destOrd="0" parTransId="{B288E8FA-7940-4BDB-B440-2E6C8A7D9671}" sibTransId="{F17C4D28-26C1-4EF9-B686-888EE6C29DA2}"/>
    <dgm:cxn modelId="{35516A71-9B94-470E-9E45-7BD02856B2A1}" srcId="{3B95C05E-A65E-45A3-BE3D-73D2F8FECD28}" destId="{233BB672-866F-4DCC-AD0E-BD7FE5E56645}" srcOrd="0" destOrd="0" parTransId="{B3F87FC8-12B5-4440-876C-C8B13DD4A1C6}" sibTransId="{72C20994-0DDF-4DE3-943B-3EC760161065}"/>
    <dgm:cxn modelId="{12AFDF71-A975-4368-BDA7-ECE10B86291B}" srcId="{3B95C05E-A65E-45A3-BE3D-73D2F8FECD28}" destId="{31CAD0F4-2D58-4B45-BB5B-CD59DE912F33}" srcOrd="6" destOrd="0" parTransId="{2C2EE33B-3412-4349-8A18-030593B7CBD5}" sibTransId="{0AAE3258-0C5C-4CD9-A1C1-E4CAD2BF715C}"/>
    <dgm:cxn modelId="{AC54725A-E13F-41F3-B840-DC9B708BDFC7}" type="presOf" srcId="{3CD358AC-88D2-4322-A35C-B9DF314F1D4B}" destId="{C56DE5B5-2484-4E3B-AA8B-5A56CE3395F0}" srcOrd="0" destOrd="0" presId="urn:microsoft.com/office/officeart/2005/8/layout/vList2"/>
    <dgm:cxn modelId="{0BB0CF7C-F195-4FD3-BDE6-9FBB807E0661}" type="presOf" srcId="{B8AD87DB-ED85-4372-B976-6CBE8EFDA256}" destId="{87F49C8C-748C-4B93-85BC-FE55EC97E44A}" srcOrd="0" destOrd="0" presId="urn:microsoft.com/office/officeart/2005/8/layout/vList2"/>
    <dgm:cxn modelId="{2AE8099D-9146-4F75-8CD3-343079AFE6E5}" type="presOf" srcId="{3B95C05E-A65E-45A3-BE3D-73D2F8FECD28}" destId="{F0C0EEFE-34CF-425A-B619-6FB520350544}" srcOrd="0" destOrd="0" presId="urn:microsoft.com/office/officeart/2005/8/layout/vList2"/>
    <dgm:cxn modelId="{1BDC08B0-C214-4340-A334-B9D044717697}" srcId="{3B95C05E-A65E-45A3-BE3D-73D2F8FECD28}" destId="{6564330C-46D7-4224-B87E-D341DA054FD8}" srcOrd="3" destOrd="0" parTransId="{C6A8AE67-EB0A-4BEE-866B-D59CC6D65408}" sibTransId="{E147A135-507C-4016-83A4-2DC56C976441}"/>
    <dgm:cxn modelId="{76556BB2-2505-486A-AF7C-11955A594447}" srcId="{3B95C05E-A65E-45A3-BE3D-73D2F8FECD28}" destId="{C7EE1F24-5F86-47CD-AC6D-C67F3757FCF1}" srcOrd="4" destOrd="0" parTransId="{5F68F803-86AD-45BB-82D0-75FF52D6BF11}" sibTransId="{B17AA4CE-E814-485B-B544-5F04ACD0D133}"/>
    <dgm:cxn modelId="{288921BA-C085-45D9-9C72-5AC9250DCDA7}" type="presOf" srcId="{31CAD0F4-2D58-4B45-BB5B-CD59DE912F33}" destId="{A60EC3CA-DA69-4D10-9C3B-DB9EED633CDB}" srcOrd="0" destOrd="0" presId="urn:microsoft.com/office/officeart/2005/8/layout/vList2"/>
    <dgm:cxn modelId="{0B388FDB-261D-4BB7-B761-DF33B3AE7484}" type="presOf" srcId="{6564330C-46D7-4224-B87E-D341DA054FD8}" destId="{826F5E6B-E035-431B-8578-BEB0122B9610}" srcOrd="0" destOrd="0" presId="urn:microsoft.com/office/officeart/2005/8/layout/vList2"/>
    <dgm:cxn modelId="{D8044187-A307-4C91-829C-18973235F379}" type="presParOf" srcId="{F0C0EEFE-34CF-425A-B619-6FB520350544}" destId="{BCD09082-E62C-49E0-B488-D1C1BC4A389D}" srcOrd="0" destOrd="0" presId="urn:microsoft.com/office/officeart/2005/8/layout/vList2"/>
    <dgm:cxn modelId="{B2069FC0-5F86-400D-AD20-849976F4F1B5}" type="presParOf" srcId="{F0C0EEFE-34CF-425A-B619-6FB520350544}" destId="{14298B41-360B-4885-BDE3-27BB1F7AFC6E}" srcOrd="1" destOrd="0" presId="urn:microsoft.com/office/officeart/2005/8/layout/vList2"/>
    <dgm:cxn modelId="{396BC404-E100-449E-A259-939A6BBDC34B}" type="presParOf" srcId="{F0C0EEFE-34CF-425A-B619-6FB520350544}" destId="{BE10BCAE-E623-4DFC-97B2-8D1F3008C61F}" srcOrd="2" destOrd="0" presId="urn:microsoft.com/office/officeart/2005/8/layout/vList2"/>
    <dgm:cxn modelId="{25D2E8B2-165E-4BF1-A51D-C3BC992604D6}" type="presParOf" srcId="{F0C0EEFE-34CF-425A-B619-6FB520350544}" destId="{44838055-09C3-4810-B175-61E32BED0567}" srcOrd="3" destOrd="0" presId="urn:microsoft.com/office/officeart/2005/8/layout/vList2"/>
    <dgm:cxn modelId="{2CC05826-12BC-45FF-941E-0587E07F1D80}" type="presParOf" srcId="{F0C0EEFE-34CF-425A-B619-6FB520350544}" destId="{87F49C8C-748C-4B93-85BC-FE55EC97E44A}" srcOrd="4" destOrd="0" presId="urn:microsoft.com/office/officeart/2005/8/layout/vList2"/>
    <dgm:cxn modelId="{7311D6CF-7AEC-4827-833A-354D1EF9A974}" type="presParOf" srcId="{F0C0EEFE-34CF-425A-B619-6FB520350544}" destId="{8575F02F-3F24-4AE7-8396-3A4AF260162F}" srcOrd="5" destOrd="0" presId="urn:microsoft.com/office/officeart/2005/8/layout/vList2"/>
    <dgm:cxn modelId="{D4BEB281-9F57-47BF-904D-641320FB2D59}" type="presParOf" srcId="{F0C0EEFE-34CF-425A-B619-6FB520350544}" destId="{826F5E6B-E035-431B-8578-BEB0122B9610}" srcOrd="6" destOrd="0" presId="urn:microsoft.com/office/officeart/2005/8/layout/vList2"/>
    <dgm:cxn modelId="{5DC029C3-1439-4713-A1F3-96C87AD667B3}" type="presParOf" srcId="{F0C0EEFE-34CF-425A-B619-6FB520350544}" destId="{5E7290DE-EDB8-438F-9E1C-F08A45A15706}" srcOrd="7" destOrd="0" presId="urn:microsoft.com/office/officeart/2005/8/layout/vList2"/>
    <dgm:cxn modelId="{FD62DCB1-521F-4053-898E-13BF4DBA6AFE}" type="presParOf" srcId="{F0C0EEFE-34CF-425A-B619-6FB520350544}" destId="{5F50E0FE-DE19-4EEF-B7A8-516F3AFF8CF2}" srcOrd="8" destOrd="0" presId="urn:microsoft.com/office/officeart/2005/8/layout/vList2"/>
    <dgm:cxn modelId="{2FC0CE4B-0E1D-417F-9536-839779C69990}" type="presParOf" srcId="{F0C0EEFE-34CF-425A-B619-6FB520350544}" destId="{FB5834D3-F300-4984-8118-007F4BED7013}" srcOrd="9" destOrd="0" presId="urn:microsoft.com/office/officeart/2005/8/layout/vList2"/>
    <dgm:cxn modelId="{C23F83F4-3A4D-4BC2-AEDA-34B4B4922CFA}" type="presParOf" srcId="{F0C0EEFE-34CF-425A-B619-6FB520350544}" destId="{C56DE5B5-2484-4E3B-AA8B-5A56CE3395F0}" srcOrd="10" destOrd="0" presId="urn:microsoft.com/office/officeart/2005/8/layout/vList2"/>
    <dgm:cxn modelId="{FF9C08FC-657A-4FA0-AEDB-18C067331635}" type="presParOf" srcId="{F0C0EEFE-34CF-425A-B619-6FB520350544}" destId="{719F82E3-E514-4B6E-A9C4-32DF3F86889A}" srcOrd="11" destOrd="0" presId="urn:microsoft.com/office/officeart/2005/8/layout/vList2"/>
    <dgm:cxn modelId="{1E5C960A-4182-4E59-9549-0188CC9F7160}" type="presParOf" srcId="{F0C0EEFE-34CF-425A-B619-6FB520350544}" destId="{A60EC3CA-DA69-4D10-9C3B-DB9EED633CD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B383D5-C83C-4272-9166-7AC06C1AD4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045AEE-3B5D-4B75-A083-0B8F5C865FB0}">
      <dgm:prSet/>
      <dgm:spPr/>
      <dgm:t>
        <a:bodyPr/>
        <a:lstStyle/>
        <a:p>
          <a:r>
            <a:rPr lang="en-US" b="0" i="0" dirty="0"/>
            <a:t>If the data is entered in Android Phone, it is added in the Realtime database therefore the effective changes can be seen instantly in the Json file.</a:t>
          </a:r>
          <a:endParaRPr lang="en-US" dirty="0"/>
        </a:p>
      </dgm:t>
    </dgm:pt>
    <dgm:pt modelId="{57C93535-C409-4C64-B796-8127F9CA242F}" type="parTrans" cxnId="{096ECFF8-6F30-422B-9A74-DFE22C751A96}">
      <dgm:prSet/>
      <dgm:spPr/>
      <dgm:t>
        <a:bodyPr/>
        <a:lstStyle/>
        <a:p>
          <a:endParaRPr lang="en-US"/>
        </a:p>
      </dgm:t>
    </dgm:pt>
    <dgm:pt modelId="{8578B2CD-C48A-4466-9409-65C02D6C3ED9}" type="sibTrans" cxnId="{096ECFF8-6F30-422B-9A74-DFE22C751A96}">
      <dgm:prSet/>
      <dgm:spPr/>
      <dgm:t>
        <a:bodyPr/>
        <a:lstStyle/>
        <a:p>
          <a:endParaRPr lang="en-US"/>
        </a:p>
      </dgm:t>
    </dgm:pt>
    <dgm:pt modelId="{A74AB80A-7BD2-40AE-AC88-2DA8A3C6B5DB}">
      <dgm:prSet/>
      <dgm:spPr/>
      <dgm:t>
        <a:bodyPr/>
        <a:lstStyle/>
        <a:p>
          <a:r>
            <a:rPr lang="en-US" b="0" i="0"/>
            <a:t>There is also a provision to add anything in Json file directly through Firebase .</a:t>
          </a:r>
          <a:endParaRPr lang="en-US"/>
        </a:p>
      </dgm:t>
    </dgm:pt>
    <dgm:pt modelId="{6DAEB5B9-9E9D-416D-8289-710597F1165D}" type="parTrans" cxnId="{A4AF7A42-CBA7-493A-8017-E49FB808D95C}">
      <dgm:prSet/>
      <dgm:spPr/>
      <dgm:t>
        <a:bodyPr/>
        <a:lstStyle/>
        <a:p>
          <a:endParaRPr lang="en-US"/>
        </a:p>
      </dgm:t>
    </dgm:pt>
    <dgm:pt modelId="{8EE4D487-2507-40A8-9089-60698F32807F}" type="sibTrans" cxnId="{A4AF7A42-CBA7-493A-8017-E49FB808D95C}">
      <dgm:prSet/>
      <dgm:spPr/>
      <dgm:t>
        <a:bodyPr/>
        <a:lstStyle/>
        <a:p>
          <a:endParaRPr lang="en-US"/>
        </a:p>
      </dgm:t>
    </dgm:pt>
    <dgm:pt modelId="{FFFDE4DC-7D5E-4331-9158-3A0EAC7E8B60}">
      <dgm:prSet/>
      <dgm:spPr/>
      <dgm:t>
        <a:bodyPr/>
        <a:lstStyle/>
        <a:p>
          <a:r>
            <a:rPr lang="en-US" b="0" i="0"/>
            <a:t>The Added data through Firebase can be retrieved from android phone by refreshing the app.</a:t>
          </a:r>
          <a:endParaRPr lang="en-US"/>
        </a:p>
      </dgm:t>
    </dgm:pt>
    <dgm:pt modelId="{F1DA4AE5-225F-4209-8F71-D261DE687853}" type="parTrans" cxnId="{881A7F5A-C007-4BC9-B173-44C00D0A665C}">
      <dgm:prSet/>
      <dgm:spPr/>
      <dgm:t>
        <a:bodyPr/>
        <a:lstStyle/>
        <a:p>
          <a:endParaRPr lang="en-US"/>
        </a:p>
      </dgm:t>
    </dgm:pt>
    <dgm:pt modelId="{DDB64BB6-2D8D-475A-9974-5913DC65AD75}" type="sibTrans" cxnId="{881A7F5A-C007-4BC9-B173-44C00D0A665C}">
      <dgm:prSet/>
      <dgm:spPr/>
      <dgm:t>
        <a:bodyPr/>
        <a:lstStyle/>
        <a:p>
          <a:endParaRPr lang="en-US"/>
        </a:p>
      </dgm:t>
    </dgm:pt>
    <dgm:pt modelId="{EC82E920-6A41-45ED-8870-64D174004705}" type="pres">
      <dgm:prSet presAssocID="{C0B383D5-C83C-4272-9166-7AC06C1AD43C}" presName="root" presStyleCnt="0">
        <dgm:presLayoutVars>
          <dgm:dir/>
          <dgm:resizeHandles val="exact"/>
        </dgm:presLayoutVars>
      </dgm:prSet>
      <dgm:spPr/>
    </dgm:pt>
    <dgm:pt modelId="{3A12C53B-D06D-4286-B3B8-F0AFF8D464CB}" type="pres">
      <dgm:prSet presAssocID="{F5045AEE-3B5D-4B75-A083-0B8F5C865FB0}" presName="compNode" presStyleCnt="0"/>
      <dgm:spPr/>
    </dgm:pt>
    <dgm:pt modelId="{D2EF0DF8-63DD-436D-90F6-D556A86AB768}" type="pres">
      <dgm:prSet presAssocID="{F5045AEE-3B5D-4B75-A083-0B8F5C865F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2B21280-8A88-4167-A245-4A69707E1BB1}" type="pres">
      <dgm:prSet presAssocID="{F5045AEE-3B5D-4B75-A083-0B8F5C865FB0}" presName="spaceRect" presStyleCnt="0"/>
      <dgm:spPr/>
    </dgm:pt>
    <dgm:pt modelId="{C21C219D-BCB7-4606-B713-5350CFEE7C0E}" type="pres">
      <dgm:prSet presAssocID="{F5045AEE-3B5D-4B75-A083-0B8F5C865FB0}" presName="textRect" presStyleLbl="revTx" presStyleIdx="0" presStyleCnt="3">
        <dgm:presLayoutVars>
          <dgm:chMax val="1"/>
          <dgm:chPref val="1"/>
        </dgm:presLayoutVars>
      </dgm:prSet>
      <dgm:spPr/>
    </dgm:pt>
    <dgm:pt modelId="{EB54C73A-F075-4052-B4F8-6CD16592DEB4}" type="pres">
      <dgm:prSet presAssocID="{8578B2CD-C48A-4466-9409-65C02D6C3ED9}" presName="sibTrans" presStyleCnt="0"/>
      <dgm:spPr/>
    </dgm:pt>
    <dgm:pt modelId="{0D97B080-0AD6-4545-8F40-91E26D185CAA}" type="pres">
      <dgm:prSet presAssocID="{A74AB80A-7BD2-40AE-AC88-2DA8A3C6B5DB}" presName="compNode" presStyleCnt="0"/>
      <dgm:spPr/>
    </dgm:pt>
    <dgm:pt modelId="{810F2CD7-971A-4B32-9F57-8F9CE9CC9D5A}" type="pres">
      <dgm:prSet presAssocID="{A74AB80A-7BD2-40AE-AC88-2DA8A3C6B5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in Text"/>
        </a:ext>
      </dgm:extLst>
    </dgm:pt>
    <dgm:pt modelId="{77682F11-BBEC-4939-8B5A-35E1F64EE059}" type="pres">
      <dgm:prSet presAssocID="{A74AB80A-7BD2-40AE-AC88-2DA8A3C6B5DB}" presName="spaceRect" presStyleCnt="0"/>
      <dgm:spPr/>
    </dgm:pt>
    <dgm:pt modelId="{D9583F42-7DDB-4D0B-B1C9-2E479016350E}" type="pres">
      <dgm:prSet presAssocID="{A74AB80A-7BD2-40AE-AC88-2DA8A3C6B5DB}" presName="textRect" presStyleLbl="revTx" presStyleIdx="1" presStyleCnt="3">
        <dgm:presLayoutVars>
          <dgm:chMax val="1"/>
          <dgm:chPref val="1"/>
        </dgm:presLayoutVars>
      </dgm:prSet>
      <dgm:spPr/>
    </dgm:pt>
    <dgm:pt modelId="{D25CAF5B-28F5-487B-B45E-F2BF99CB5444}" type="pres">
      <dgm:prSet presAssocID="{8EE4D487-2507-40A8-9089-60698F32807F}" presName="sibTrans" presStyleCnt="0"/>
      <dgm:spPr/>
    </dgm:pt>
    <dgm:pt modelId="{71952EDC-3D3E-469A-AD60-B9F50BC00CD0}" type="pres">
      <dgm:prSet presAssocID="{FFFDE4DC-7D5E-4331-9158-3A0EAC7E8B60}" presName="compNode" presStyleCnt="0"/>
      <dgm:spPr/>
    </dgm:pt>
    <dgm:pt modelId="{774AAEE9-0714-4BA8-8A0F-393D101E63B4}" type="pres">
      <dgm:prSet presAssocID="{FFFDE4DC-7D5E-4331-9158-3A0EAC7E8B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8D4991F-357F-48B0-8236-630AEE841641}" type="pres">
      <dgm:prSet presAssocID="{FFFDE4DC-7D5E-4331-9158-3A0EAC7E8B60}" presName="spaceRect" presStyleCnt="0"/>
      <dgm:spPr/>
    </dgm:pt>
    <dgm:pt modelId="{66DEC095-6804-41DE-B0FB-3E39D84F3C88}" type="pres">
      <dgm:prSet presAssocID="{FFFDE4DC-7D5E-4331-9158-3A0EAC7E8B60}" presName="textRect" presStyleLbl="revTx" presStyleIdx="2" presStyleCnt="3">
        <dgm:presLayoutVars>
          <dgm:chMax val="1"/>
          <dgm:chPref val="1"/>
        </dgm:presLayoutVars>
      </dgm:prSet>
      <dgm:spPr/>
    </dgm:pt>
  </dgm:ptLst>
  <dgm:cxnLst>
    <dgm:cxn modelId="{B81B1730-B6F1-42C6-9FE8-B076ED0888EC}" type="presOf" srcId="{A74AB80A-7BD2-40AE-AC88-2DA8A3C6B5DB}" destId="{D9583F42-7DDB-4D0B-B1C9-2E479016350E}" srcOrd="0" destOrd="0" presId="urn:microsoft.com/office/officeart/2018/2/layout/IconLabelList"/>
    <dgm:cxn modelId="{C52B0834-5881-4CAC-9766-374CD8FD0066}" type="presOf" srcId="{C0B383D5-C83C-4272-9166-7AC06C1AD43C}" destId="{EC82E920-6A41-45ED-8870-64D174004705}" srcOrd="0" destOrd="0" presId="urn:microsoft.com/office/officeart/2018/2/layout/IconLabelList"/>
    <dgm:cxn modelId="{A4AF7A42-CBA7-493A-8017-E49FB808D95C}" srcId="{C0B383D5-C83C-4272-9166-7AC06C1AD43C}" destId="{A74AB80A-7BD2-40AE-AC88-2DA8A3C6B5DB}" srcOrd="1" destOrd="0" parTransId="{6DAEB5B9-9E9D-416D-8289-710597F1165D}" sibTransId="{8EE4D487-2507-40A8-9089-60698F32807F}"/>
    <dgm:cxn modelId="{AA217643-B7CB-4665-803E-2C9935558E30}" type="presOf" srcId="{F5045AEE-3B5D-4B75-A083-0B8F5C865FB0}" destId="{C21C219D-BCB7-4606-B713-5350CFEE7C0E}" srcOrd="0" destOrd="0" presId="urn:microsoft.com/office/officeart/2018/2/layout/IconLabelList"/>
    <dgm:cxn modelId="{881A7F5A-C007-4BC9-B173-44C00D0A665C}" srcId="{C0B383D5-C83C-4272-9166-7AC06C1AD43C}" destId="{FFFDE4DC-7D5E-4331-9158-3A0EAC7E8B60}" srcOrd="2" destOrd="0" parTransId="{F1DA4AE5-225F-4209-8F71-D261DE687853}" sibTransId="{DDB64BB6-2D8D-475A-9974-5913DC65AD75}"/>
    <dgm:cxn modelId="{3CA5588A-BCC9-4AAA-B50B-45511BFD3FA1}" type="presOf" srcId="{FFFDE4DC-7D5E-4331-9158-3A0EAC7E8B60}" destId="{66DEC095-6804-41DE-B0FB-3E39D84F3C88}" srcOrd="0" destOrd="0" presId="urn:microsoft.com/office/officeart/2018/2/layout/IconLabelList"/>
    <dgm:cxn modelId="{096ECFF8-6F30-422B-9A74-DFE22C751A96}" srcId="{C0B383D5-C83C-4272-9166-7AC06C1AD43C}" destId="{F5045AEE-3B5D-4B75-A083-0B8F5C865FB0}" srcOrd="0" destOrd="0" parTransId="{57C93535-C409-4C64-B796-8127F9CA242F}" sibTransId="{8578B2CD-C48A-4466-9409-65C02D6C3ED9}"/>
    <dgm:cxn modelId="{014770EB-CB87-44FF-A2D2-49C30BB63A36}" type="presParOf" srcId="{EC82E920-6A41-45ED-8870-64D174004705}" destId="{3A12C53B-D06D-4286-B3B8-F0AFF8D464CB}" srcOrd="0" destOrd="0" presId="urn:microsoft.com/office/officeart/2018/2/layout/IconLabelList"/>
    <dgm:cxn modelId="{98347E52-AF13-4A45-8BA5-60F3BBA1F013}" type="presParOf" srcId="{3A12C53B-D06D-4286-B3B8-F0AFF8D464CB}" destId="{D2EF0DF8-63DD-436D-90F6-D556A86AB768}" srcOrd="0" destOrd="0" presId="urn:microsoft.com/office/officeart/2018/2/layout/IconLabelList"/>
    <dgm:cxn modelId="{39ADA91D-D537-4D90-8E03-CC89D62FB4A0}" type="presParOf" srcId="{3A12C53B-D06D-4286-B3B8-F0AFF8D464CB}" destId="{42B21280-8A88-4167-A245-4A69707E1BB1}" srcOrd="1" destOrd="0" presId="urn:microsoft.com/office/officeart/2018/2/layout/IconLabelList"/>
    <dgm:cxn modelId="{8C2BA246-C4A3-49DD-8BE2-6BE10B9E31AC}" type="presParOf" srcId="{3A12C53B-D06D-4286-B3B8-F0AFF8D464CB}" destId="{C21C219D-BCB7-4606-B713-5350CFEE7C0E}" srcOrd="2" destOrd="0" presId="urn:microsoft.com/office/officeart/2018/2/layout/IconLabelList"/>
    <dgm:cxn modelId="{B5DBA8BC-396D-4903-9F3F-5EF50EBC9E5E}" type="presParOf" srcId="{EC82E920-6A41-45ED-8870-64D174004705}" destId="{EB54C73A-F075-4052-B4F8-6CD16592DEB4}" srcOrd="1" destOrd="0" presId="urn:microsoft.com/office/officeart/2018/2/layout/IconLabelList"/>
    <dgm:cxn modelId="{751A3F12-F535-4594-848A-5C3EAD6746C9}" type="presParOf" srcId="{EC82E920-6A41-45ED-8870-64D174004705}" destId="{0D97B080-0AD6-4545-8F40-91E26D185CAA}" srcOrd="2" destOrd="0" presId="urn:microsoft.com/office/officeart/2018/2/layout/IconLabelList"/>
    <dgm:cxn modelId="{19B4D331-759D-4A2B-8E80-5FBAD127B366}" type="presParOf" srcId="{0D97B080-0AD6-4545-8F40-91E26D185CAA}" destId="{810F2CD7-971A-4B32-9F57-8F9CE9CC9D5A}" srcOrd="0" destOrd="0" presId="urn:microsoft.com/office/officeart/2018/2/layout/IconLabelList"/>
    <dgm:cxn modelId="{2D18205C-5313-4F66-B6B3-1E3FC6DA0CC2}" type="presParOf" srcId="{0D97B080-0AD6-4545-8F40-91E26D185CAA}" destId="{77682F11-BBEC-4939-8B5A-35E1F64EE059}" srcOrd="1" destOrd="0" presId="urn:microsoft.com/office/officeart/2018/2/layout/IconLabelList"/>
    <dgm:cxn modelId="{BC387491-3A85-4D3B-B9DD-6E3B812C210D}" type="presParOf" srcId="{0D97B080-0AD6-4545-8F40-91E26D185CAA}" destId="{D9583F42-7DDB-4D0B-B1C9-2E479016350E}" srcOrd="2" destOrd="0" presId="urn:microsoft.com/office/officeart/2018/2/layout/IconLabelList"/>
    <dgm:cxn modelId="{BB84F27F-F4FD-4E00-9C8F-E1565FBB1BCC}" type="presParOf" srcId="{EC82E920-6A41-45ED-8870-64D174004705}" destId="{D25CAF5B-28F5-487B-B45E-F2BF99CB5444}" srcOrd="3" destOrd="0" presId="urn:microsoft.com/office/officeart/2018/2/layout/IconLabelList"/>
    <dgm:cxn modelId="{6954FECC-9922-46C7-9D76-30CF89F68085}" type="presParOf" srcId="{EC82E920-6A41-45ED-8870-64D174004705}" destId="{71952EDC-3D3E-469A-AD60-B9F50BC00CD0}" srcOrd="4" destOrd="0" presId="urn:microsoft.com/office/officeart/2018/2/layout/IconLabelList"/>
    <dgm:cxn modelId="{18EB0A77-0255-42E9-90F9-D6FAB8F0C331}" type="presParOf" srcId="{71952EDC-3D3E-469A-AD60-B9F50BC00CD0}" destId="{774AAEE9-0714-4BA8-8A0F-393D101E63B4}" srcOrd="0" destOrd="0" presId="urn:microsoft.com/office/officeart/2018/2/layout/IconLabelList"/>
    <dgm:cxn modelId="{22D41BE4-7EFC-4ED4-B489-6C71F03B305F}" type="presParOf" srcId="{71952EDC-3D3E-469A-AD60-B9F50BC00CD0}" destId="{28D4991F-357F-48B0-8236-630AEE841641}" srcOrd="1" destOrd="0" presId="urn:microsoft.com/office/officeart/2018/2/layout/IconLabelList"/>
    <dgm:cxn modelId="{32D1E342-2690-40AC-B7A7-12A34CB58E67}" type="presParOf" srcId="{71952EDC-3D3E-469A-AD60-B9F50BC00CD0}" destId="{66DEC095-6804-41DE-B0FB-3E39D84F3C8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9D4EF-7235-4AA0-BEB1-898938A39A2C}">
      <dsp:nvSpPr>
        <dsp:cNvPr id="0" name=""/>
        <dsp:cNvSpPr/>
      </dsp:nvSpPr>
      <dsp:spPr>
        <a:xfrm>
          <a:off x="0" y="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C00C743-A692-4F6C-844D-76FC7DB814AF}">
      <dsp:nvSpPr>
        <dsp:cNvPr id="0" name=""/>
        <dsp:cNvSpPr/>
      </dsp:nvSpPr>
      <dsp:spPr>
        <a:xfrm>
          <a:off x="0" y="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With the increasing popularity of food delivery in colleges and universities, the traditional telephone order food has become inconvenient to the customers and the food delivery store. The online food ordering system provides convenience for the customers. It overcomes the disadvantage of the traditional queuing system.</a:t>
          </a:r>
          <a:endParaRPr lang="en-US" sz="2000" kern="1200" dirty="0"/>
        </a:p>
      </dsp:txBody>
      <dsp:txXfrm>
        <a:off x="0" y="0"/>
        <a:ext cx="6496050" cy="2286000"/>
      </dsp:txXfrm>
    </dsp:sp>
    <dsp:sp modelId="{AEA0D783-B284-4652-834D-43975164D117}">
      <dsp:nvSpPr>
        <dsp:cNvPr id="0" name=""/>
        <dsp:cNvSpPr/>
      </dsp:nvSpPr>
      <dsp:spPr>
        <a:xfrm>
          <a:off x="0" y="2286000"/>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7BB32EE-DC72-4325-8E8E-E10181FFB162}">
      <dsp:nvSpPr>
        <dsp:cNvPr id="0" name=""/>
        <dsp:cNvSpPr/>
      </dsp:nvSpPr>
      <dsp:spPr>
        <a:xfrm>
          <a:off x="0" y="228600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Therefore, this system enhances the speed and standardization of taking the order from the customer. It provides a better communication platform. The customers need not go to the restaurant by themselves, but they can order the meals through Android mobiles anywhere.</a:t>
          </a:r>
          <a:endParaRPr lang="en-US" sz="2000" kern="1200" dirty="0"/>
        </a:p>
      </dsp:txBody>
      <dsp:txXfrm>
        <a:off x="0" y="2286000"/>
        <a:ext cx="6496050"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04DD4-3D53-43EF-9C60-DA82CE2A35E1}">
      <dsp:nvSpPr>
        <dsp:cNvPr id="0" name=""/>
        <dsp:cNvSpPr/>
      </dsp:nvSpPr>
      <dsp:spPr>
        <a:xfrm>
          <a:off x="85120"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26186-32A5-4E0A-A1FE-A620A68718D1}">
      <dsp:nvSpPr>
        <dsp:cNvPr id="0" name=""/>
        <dsp:cNvSpPr/>
      </dsp:nvSpPr>
      <dsp:spPr>
        <a:xfrm>
          <a:off x="595840"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In the Firebase Authentication, User enters the Email and Password in the user-interface, it goes to the firebase backend server, authenticates and checks whether it is an authorized user or not.</a:t>
          </a:r>
          <a:endParaRPr lang="en-US" sz="2200" kern="1200" dirty="0"/>
        </a:p>
      </dsp:txBody>
      <dsp:txXfrm>
        <a:off x="681328" y="570834"/>
        <a:ext cx="4425508" cy="2747791"/>
      </dsp:txXfrm>
    </dsp:sp>
    <dsp:sp modelId="{B07ABBA7-26DE-4179-94C3-947E20A00C1D}">
      <dsp:nvSpPr>
        <dsp:cNvPr id="0" name=""/>
        <dsp:cNvSpPr/>
      </dsp:nvSpPr>
      <dsp:spPr>
        <a:xfrm>
          <a:off x="5703045"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D466E-947F-4D64-A7A4-99C774E856BA}">
      <dsp:nvSpPr>
        <dsp:cNvPr id="0" name=""/>
        <dsp:cNvSpPr/>
      </dsp:nvSpPr>
      <dsp:spPr>
        <a:xfrm>
          <a:off x="6213765"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If the Provided details are wrong the user access is denied and it shows the error message as “Invalid email id or password” in the Login page .</a:t>
          </a:r>
          <a:endParaRPr lang="en-US" sz="2200" kern="1200" dirty="0"/>
        </a:p>
      </dsp:txBody>
      <dsp:txXfrm>
        <a:off x="6299253" y="570834"/>
        <a:ext cx="4425508" cy="27477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E43D6-C5F1-48CD-B724-9CC609591087}">
      <dsp:nvSpPr>
        <dsp:cNvPr id="0" name=""/>
        <dsp:cNvSpPr/>
      </dsp:nvSpPr>
      <dsp:spPr>
        <a:xfrm>
          <a:off x="0" y="0"/>
          <a:ext cx="10895369"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D7672-391A-43EE-9484-44F849B26865}">
      <dsp:nvSpPr>
        <dsp:cNvPr id="0" name=""/>
        <dsp:cNvSpPr/>
      </dsp:nvSpPr>
      <dsp:spPr>
        <a:xfrm>
          <a:off x="0" y="0"/>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Flying Plates</a:t>
          </a:r>
          <a:r>
            <a:rPr lang="en-US" sz="1800" b="0" i="0" kern="1200" dirty="0"/>
            <a:t> is a Mobile android application to provide online food ordering and delivery to the customers. Customer must provide a valid username and password to login into his accounts. Upon successful login, the customer is redirected to the Home screen where he can choose different types of foods like American, Indian, Mexican, Chinese, Italian and Japanese Foods on main menu, View/Update profile information, </a:t>
          </a:r>
          <a:r>
            <a:rPr lang="en-US" sz="1800" b="0" i="0" kern="1200" dirty="0" err="1"/>
            <a:t>Signout</a:t>
          </a:r>
          <a:r>
            <a:rPr lang="en-US" sz="1800" b="0" i="0" kern="1200" dirty="0"/>
            <a:t>. User will get a notification upon successful order</a:t>
          </a:r>
          <a:endParaRPr lang="en-US" sz="1800" kern="1200" dirty="0"/>
        </a:p>
      </dsp:txBody>
      <dsp:txXfrm>
        <a:off x="0" y="0"/>
        <a:ext cx="10895369" cy="1702138"/>
      </dsp:txXfrm>
    </dsp:sp>
    <dsp:sp modelId="{3442AEDC-9DA5-45C2-BC0B-4083554390D7}">
      <dsp:nvSpPr>
        <dsp:cNvPr id="0" name=""/>
        <dsp:cNvSpPr/>
      </dsp:nvSpPr>
      <dsp:spPr>
        <a:xfrm>
          <a:off x="0" y="1702138"/>
          <a:ext cx="10895369"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C4156-7F11-4968-AAF4-8D0A21B7E9B5}">
      <dsp:nvSpPr>
        <dsp:cNvPr id="0" name=""/>
        <dsp:cNvSpPr/>
      </dsp:nvSpPr>
      <dsp:spPr>
        <a:xfrm>
          <a:off x="0" y="1702138"/>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Each screen uses a java class to handle the programming and business logic. Java classes include all necessary conditions to check the validity of user login, cart amount etc. </a:t>
          </a:r>
          <a:br>
            <a:rPr lang="en-US" sz="1800" b="0" i="0" kern="1200"/>
          </a:br>
          <a:endParaRPr lang="en-US" sz="1800" kern="1200"/>
        </a:p>
      </dsp:txBody>
      <dsp:txXfrm>
        <a:off x="0" y="1702138"/>
        <a:ext cx="10895369" cy="1702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3B2E0-848B-4F2C-BB0F-9A0C36A29819}">
      <dsp:nvSpPr>
        <dsp:cNvPr id="0" name=""/>
        <dsp:cNvSpPr/>
      </dsp:nvSpPr>
      <dsp:spPr>
        <a:xfrm>
          <a:off x="0" y="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3D84B89-EBEF-4D30-B2E4-CBFCD5359A49}">
      <dsp:nvSpPr>
        <dsp:cNvPr id="0" name=""/>
        <dsp:cNvSpPr/>
      </dsp:nvSpPr>
      <dsp:spPr>
        <a:xfrm>
          <a:off x="0" y="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 key idea is to implement an android project using Java programming language with the help of backend database (firebase)where entire data is stored in centralized database.</a:t>
          </a:r>
        </a:p>
      </dsp:txBody>
      <dsp:txXfrm>
        <a:off x="0" y="0"/>
        <a:ext cx="6496050" cy="1143000"/>
      </dsp:txXfrm>
    </dsp:sp>
    <dsp:sp modelId="{221BFF3A-7814-478B-BB8C-FB49DE8BB981}">
      <dsp:nvSpPr>
        <dsp:cNvPr id="0" name=""/>
        <dsp:cNvSpPr/>
      </dsp:nvSpPr>
      <dsp:spPr>
        <a:xfrm>
          <a:off x="0" y="114300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CF4077D-7DD5-4FAD-AA6A-9EBA0C591D7B}">
      <dsp:nvSpPr>
        <dsp:cNvPr id="0" name=""/>
        <dsp:cNvSpPr/>
      </dsp:nvSpPr>
      <dsp:spPr>
        <a:xfrm>
          <a:off x="0" y="1143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To overcomes the disadvantage of the traditional queuing system, I had decided to develop an food order application which would be easy for users to order the food through online. The customers need not go to the restaurant by themselves, but they can order the meals through Android mobiles anywhere.</a:t>
          </a:r>
        </a:p>
      </dsp:txBody>
      <dsp:txXfrm>
        <a:off x="0" y="1143000"/>
        <a:ext cx="6496050" cy="1143000"/>
      </dsp:txXfrm>
    </dsp:sp>
    <dsp:sp modelId="{83833E48-E3E1-4ED4-BFD1-BCF8D7D44814}">
      <dsp:nvSpPr>
        <dsp:cNvPr id="0" name=""/>
        <dsp:cNvSpPr/>
      </dsp:nvSpPr>
      <dsp:spPr>
        <a:xfrm>
          <a:off x="0" y="228600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D6E0952-EE6E-4D54-8697-297F2A0A329A}">
      <dsp:nvSpPr>
        <dsp:cNvPr id="0" name=""/>
        <dsp:cNvSpPr/>
      </dsp:nvSpPr>
      <dsp:spPr>
        <a:xfrm>
          <a:off x="0" y="2286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 implementation of database is through Json file using Firebase database and authentication, Storage is also done through firebase.</a:t>
          </a:r>
        </a:p>
      </dsp:txBody>
      <dsp:txXfrm>
        <a:off x="0" y="2286000"/>
        <a:ext cx="6496050" cy="1143000"/>
      </dsp:txXfrm>
    </dsp:sp>
    <dsp:sp modelId="{0B015EDC-AF85-4738-96A4-F98FB2F04DFC}">
      <dsp:nvSpPr>
        <dsp:cNvPr id="0" name=""/>
        <dsp:cNvSpPr/>
      </dsp:nvSpPr>
      <dsp:spPr>
        <a:xfrm>
          <a:off x="0" y="342900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7241C5B-0F68-4085-8375-68957A02E611}">
      <dsp:nvSpPr>
        <dsp:cNvPr id="0" name=""/>
        <dsp:cNvSpPr/>
      </dsp:nvSpPr>
      <dsp:spPr>
        <a:xfrm>
          <a:off x="0" y="3429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 project implementation is done through Android Studio with java as a programming language.</a:t>
          </a:r>
        </a:p>
      </dsp:txBody>
      <dsp:txXfrm>
        <a:off x="0" y="3429000"/>
        <a:ext cx="6496050" cy="114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A05B-8271-459F-912D-6CA9E692E820}">
      <dsp:nvSpPr>
        <dsp:cNvPr id="0" name=""/>
        <dsp:cNvSpPr/>
      </dsp:nvSpPr>
      <dsp:spPr>
        <a:xfrm>
          <a:off x="0" y="1544"/>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F66DC-09B6-4676-A499-396392134D18}">
      <dsp:nvSpPr>
        <dsp:cNvPr id="0" name=""/>
        <dsp:cNvSpPr/>
      </dsp:nvSpPr>
      <dsp:spPr>
        <a:xfrm>
          <a:off x="199046" y="149594"/>
          <a:ext cx="361901" cy="36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776203-0053-48CE-8DF5-DD3FC836C6CD}">
      <dsp:nvSpPr>
        <dsp:cNvPr id="0" name=""/>
        <dsp:cNvSpPr/>
      </dsp:nvSpPr>
      <dsp:spPr>
        <a:xfrm>
          <a:off x="759993" y="1544"/>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Android Studio</a:t>
          </a:r>
          <a:endParaRPr lang="en-US" sz="1900" kern="1200"/>
        </a:p>
      </dsp:txBody>
      <dsp:txXfrm>
        <a:off x="759993" y="1544"/>
        <a:ext cx="4854993" cy="658003"/>
      </dsp:txXfrm>
    </dsp:sp>
    <dsp:sp modelId="{84D7C7D6-66E0-47C3-B85E-CA9F72F3A10C}">
      <dsp:nvSpPr>
        <dsp:cNvPr id="0" name=""/>
        <dsp:cNvSpPr/>
      </dsp:nvSpPr>
      <dsp:spPr>
        <a:xfrm>
          <a:off x="0" y="824048"/>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F540F9-480D-4F63-BED8-A3CCBF4251B1}">
      <dsp:nvSpPr>
        <dsp:cNvPr id="0" name=""/>
        <dsp:cNvSpPr/>
      </dsp:nvSpPr>
      <dsp:spPr>
        <a:xfrm>
          <a:off x="199046" y="972099"/>
          <a:ext cx="361901" cy="36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2B6AE-F761-4311-99EA-5835BC5022AA}">
      <dsp:nvSpPr>
        <dsp:cNvPr id="0" name=""/>
        <dsp:cNvSpPr/>
      </dsp:nvSpPr>
      <dsp:spPr>
        <a:xfrm>
          <a:off x="759993" y="824048"/>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Firebase</a:t>
          </a:r>
          <a:endParaRPr lang="en-US" sz="1900" kern="1200"/>
        </a:p>
      </dsp:txBody>
      <dsp:txXfrm>
        <a:off x="759993" y="824048"/>
        <a:ext cx="4854993" cy="658003"/>
      </dsp:txXfrm>
    </dsp:sp>
    <dsp:sp modelId="{8FC0C4BF-6F7A-4A08-B661-E1C05988C387}">
      <dsp:nvSpPr>
        <dsp:cNvPr id="0" name=""/>
        <dsp:cNvSpPr/>
      </dsp:nvSpPr>
      <dsp:spPr>
        <a:xfrm>
          <a:off x="0" y="1646552"/>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05FE5-4C95-434B-84E0-E31A86CB7AAC}">
      <dsp:nvSpPr>
        <dsp:cNvPr id="0" name=""/>
        <dsp:cNvSpPr/>
      </dsp:nvSpPr>
      <dsp:spPr>
        <a:xfrm>
          <a:off x="199046" y="1794603"/>
          <a:ext cx="361901" cy="361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22085D-7BB0-4014-84A8-ECEDA360DF66}">
      <dsp:nvSpPr>
        <dsp:cNvPr id="0" name=""/>
        <dsp:cNvSpPr/>
      </dsp:nvSpPr>
      <dsp:spPr>
        <a:xfrm>
          <a:off x="759993" y="1646552"/>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Json file support software like Sublime</a:t>
          </a:r>
          <a:endParaRPr lang="en-US" sz="1900" kern="1200" dirty="0"/>
        </a:p>
      </dsp:txBody>
      <dsp:txXfrm>
        <a:off x="759993" y="1646552"/>
        <a:ext cx="4854993" cy="658003"/>
      </dsp:txXfrm>
    </dsp:sp>
    <dsp:sp modelId="{BAEB6A0F-0BB2-4323-AC58-2176D99E074E}">
      <dsp:nvSpPr>
        <dsp:cNvPr id="0" name=""/>
        <dsp:cNvSpPr/>
      </dsp:nvSpPr>
      <dsp:spPr>
        <a:xfrm>
          <a:off x="0" y="2469056"/>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7F76E-9C27-488E-8664-A90792A31184}">
      <dsp:nvSpPr>
        <dsp:cNvPr id="0" name=""/>
        <dsp:cNvSpPr/>
      </dsp:nvSpPr>
      <dsp:spPr>
        <a:xfrm>
          <a:off x="199046" y="2617107"/>
          <a:ext cx="361901" cy="361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D4F3A7-322F-4317-B872-04830CF985E9}">
      <dsp:nvSpPr>
        <dsp:cNvPr id="0" name=""/>
        <dsp:cNvSpPr/>
      </dsp:nvSpPr>
      <dsp:spPr>
        <a:xfrm>
          <a:off x="759993" y="2469056"/>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a:t>Java Programming Knowledge</a:t>
          </a:r>
          <a:endParaRPr lang="en-US" sz="1900" kern="1200"/>
        </a:p>
      </dsp:txBody>
      <dsp:txXfrm>
        <a:off x="759993" y="2469056"/>
        <a:ext cx="4854993" cy="658003"/>
      </dsp:txXfrm>
    </dsp:sp>
    <dsp:sp modelId="{EBA64DB6-38D6-4629-8EEA-E1FDB24C4893}">
      <dsp:nvSpPr>
        <dsp:cNvPr id="0" name=""/>
        <dsp:cNvSpPr/>
      </dsp:nvSpPr>
      <dsp:spPr>
        <a:xfrm>
          <a:off x="0" y="3291561"/>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B337A-5F2A-4183-BFA2-2D1DFE288030}">
      <dsp:nvSpPr>
        <dsp:cNvPr id="0" name=""/>
        <dsp:cNvSpPr/>
      </dsp:nvSpPr>
      <dsp:spPr>
        <a:xfrm>
          <a:off x="199046" y="3439611"/>
          <a:ext cx="361901" cy="3619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17637F-7332-4B24-B289-5C5632070589}">
      <dsp:nvSpPr>
        <dsp:cNvPr id="0" name=""/>
        <dsp:cNvSpPr/>
      </dsp:nvSpPr>
      <dsp:spPr>
        <a:xfrm>
          <a:off x="759993" y="3291561"/>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Database</a:t>
          </a:r>
          <a:endParaRPr lang="en-US" sz="1900" kern="1200" dirty="0"/>
        </a:p>
      </dsp:txBody>
      <dsp:txXfrm>
        <a:off x="759993" y="3291561"/>
        <a:ext cx="4854993" cy="658003"/>
      </dsp:txXfrm>
    </dsp:sp>
    <dsp:sp modelId="{6C1F0706-C24A-4998-B113-852C01075673}">
      <dsp:nvSpPr>
        <dsp:cNvPr id="0" name=""/>
        <dsp:cNvSpPr/>
      </dsp:nvSpPr>
      <dsp:spPr>
        <a:xfrm>
          <a:off x="0" y="4114065"/>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B5B065-485A-4316-BE37-36EE71108EC9}">
      <dsp:nvSpPr>
        <dsp:cNvPr id="0" name=""/>
        <dsp:cNvSpPr/>
      </dsp:nvSpPr>
      <dsp:spPr>
        <a:xfrm>
          <a:off x="199046" y="4262116"/>
          <a:ext cx="361901" cy="3619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5050F7-40E3-4457-AC7C-CCF5F47E131D}">
      <dsp:nvSpPr>
        <dsp:cNvPr id="0" name=""/>
        <dsp:cNvSpPr/>
      </dsp:nvSpPr>
      <dsp:spPr>
        <a:xfrm>
          <a:off x="759993" y="4114065"/>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90000"/>
            </a:lnSpc>
            <a:spcBef>
              <a:spcPct val="0"/>
            </a:spcBef>
            <a:spcAft>
              <a:spcPct val="35000"/>
            </a:spcAft>
            <a:buNone/>
          </a:pPr>
          <a:r>
            <a:rPr lang="en-US" sz="1900" b="0" i="0" kern="1200" dirty="0"/>
            <a:t>Android Phone or Tablet </a:t>
          </a:r>
          <a:endParaRPr lang="en-US" sz="1900" kern="1200" dirty="0"/>
        </a:p>
      </dsp:txBody>
      <dsp:txXfrm>
        <a:off x="759993" y="4114065"/>
        <a:ext cx="4854993" cy="658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B6322-0F2B-4A20-A024-C11E62F39075}">
      <dsp:nvSpPr>
        <dsp:cNvPr id="0" name=""/>
        <dsp:cNvSpPr/>
      </dsp:nvSpPr>
      <dsp:spPr>
        <a:xfrm>
          <a:off x="0" y="0"/>
          <a:ext cx="10895369"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AE97F-75EF-4A2D-894D-F9EA9BB46B9E}">
      <dsp:nvSpPr>
        <dsp:cNvPr id="0" name=""/>
        <dsp:cNvSpPr/>
      </dsp:nvSpPr>
      <dsp:spPr>
        <a:xfrm>
          <a:off x="0" y="0"/>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When user logins successfully into application, user will be redirected to home screen where he can choose different types of foods like American, Indian, Mexican, Chinese, Italian and Japanese Foods. In Navigation drawer, user can choose Home, Profile and </a:t>
          </a:r>
          <a:r>
            <a:rPr lang="en-US" sz="1700" kern="1200" dirty="0" err="1"/>
            <a:t>Signout</a:t>
          </a:r>
          <a:r>
            <a:rPr lang="en-US" sz="1700" kern="1200" dirty="0"/>
            <a:t>.  </a:t>
          </a:r>
        </a:p>
      </dsp:txBody>
      <dsp:txXfrm>
        <a:off x="0" y="0"/>
        <a:ext cx="10895369" cy="1702138"/>
      </dsp:txXfrm>
    </dsp:sp>
    <dsp:sp modelId="{ECEF2AD4-7371-4C52-A9BB-C8EBBC9BA898}">
      <dsp:nvSpPr>
        <dsp:cNvPr id="0" name=""/>
        <dsp:cNvSpPr/>
      </dsp:nvSpPr>
      <dsp:spPr>
        <a:xfrm>
          <a:off x="0" y="1702138"/>
          <a:ext cx="10895369" cy="0"/>
        </a:xfrm>
        <a:prstGeom prst="line">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CAFFD-B518-4B85-9225-FD6CE7CAB880}">
      <dsp:nvSpPr>
        <dsp:cNvPr id="0" name=""/>
        <dsp:cNvSpPr/>
      </dsp:nvSpPr>
      <dsp:spPr>
        <a:xfrm>
          <a:off x="0" y="1702138"/>
          <a:ext cx="10895369" cy="1702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Users have option to choose the type of foods. User will get details of foods like name, type and price. Users can select the food from the menu list, add the item to cart and can get processed further. User can update the cart by increasing/decreasing the quantity and also delete the item in cart page. User needs to enter the shipping details and can enter promocode in the promotion page. Use will have to choose an online payment option and needs to enter the card details. User will get confirmation screen upon successful payment. User will get notification of the order upon successful order.</a:t>
          </a:r>
        </a:p>
      </dsp:txBody>
      <dsp:txXfrm>
        <a:off x="0" y="1702138"/>
        <a:ext cx="10895369" cy="1702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AB036-8F47-46C1-82FE-CECAAECA02A8}">
      <dsp:nvSpPr>
        <dsp:cNvPr id="0" name=""/>
        <dsp:cNvSpPr/>
      </dsp:nvSpPr>
      <dsp:spPr>
        <a:xfrm>
          <a:off x="0" y="2232"/>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464B02F-CED3-4A73-B770-46D7E7EA25FB}">
      <dsp:nvSpPr>
        <dsp:cNvPr id="0" name=""/>
        <dsp:cNvSpPr/>
      </dsp:nvSpPr>
      <dsp:spPr>
        <a:xfrm>
          <a:off x="0" y="2232"/>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Google firebase mobile authentication for user sign-in/ signup.</a:t>
          </a:r>
        </a:p>
      </dsp:txBody>
      <dsp:txXfrm>
        <a:off x="0" y="2232"/>
        <a:ext cx="6496050" cy="415230"/>
      </dsp:txXfrm>
    </dsp:sp>
    <dsp:sp modelId="{CEA75F74-FE19-49EF-B9F2-DBC041686B42}">
      <dsp:nvSpPr>
        <dsp:cNvPr id="0" name=""/>
        <dsp:cNvSpPr/>
      </dsp:nvSpPr>
      <dsp:spPr>
        <a:xfrm>
          <a:off x="0" y="417462"/>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88E7F0C-FF02-4382-BD06-8380C40F58E9}">
      <dsp:nvSpPr>
        <dsp:cNvPr id="0" name=""/>
        <dsp:cNvSpPr/>
      </dsp:nvSpPr>
      <dsp:spPr>
        <a:xfrm>
          <a:off x="0" y="417462"/>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Material Navigation Drawer and Fragments for Home,Orders,Profile and Signout.</a:t>
          </a:r>
        </a:p>
      </dsp:txBody>
      <dsp:txXfrm>
        <a:off x="0" y="417462"/>
        <a:ext cx="6496050" cy="415230"/>
      </dsp:txXfrm>
    </dsp:sp>
    <dsp:sp modelId="{9F58C1D7-2C8D-4589-8376-FA268428FAA7}">
      <dsp:nvSpPr>
        <dsp:cNvPr id="0" name=""/>
        <dsp:cNvSpPr/>
      </dsp:nvSpPr>
      <dsp:spPr>
        <a:xfrm>
          <a:off x="0" y="832693"/>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8D9E3B3-5CDF-414A-B561-60E78819FDDB}">
      <dsp:nvSpPr>
        <dsp:cNvPr id="0" name=""/>
        <dsp:cNvSpPr/>
      </dsp:nvSpPr>
      <dsp:spPr>
        <a:xfrm>
          <a:off x="0" y="832693"/>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Different types of food menu using GridLayout.</a:t>
          </a:r>
        </a:p>
      </dsp:txBody>
      <dsp:txXfrm>
        <a:off x="0" y="832693"/>
        <a:ext cx="6496050" cy="415230"/>
      </dsp:txXfrm>
    </dsp:sp>
    <dsp:sp modelId="{282ED261-C13A-426B-B0B6-82C36FEDF0EC}">
      <dsp:nvSpPr>
        <dsp:cNvPr id="0" name=""/>
        <dsp:cNvSpPr/>
      </dsp:nvSpPr>
      <dsp:spPr>
        <a:xfrm>
          <a:off x="0" y="1247923"/>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811E8BB-6A11-40F3-B51B-A4A505FB0878}">
      <dsp:nvSpPr>
        <dsp:cNvPr id="0" name=""/>
        <dsp:cNvSpPr/>
      </dsp:nvSpPr>
      <dsp:spPr>
        <a:xfrm>
          <a:off x="0" y="1247923"/>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Different types of food under a menu item using material ui.</a:t>
          </a:r>
        </a:p>
      </dsp:txBody>
      <dsp:txXfrm>
        <a:off x="0" y="1247923"/>
        <a:ext cx="6496050" cy="415230"/>
      </dsp:txXfrm>
    </dsp:sp>
    <dsp:sp modelId="{FCD9E84F-62E1-4BF3-8519-61F50419268A}">
      <dsp:nvSpPr>
        <dsp:cNvPr id="0" name=""/>
        <dsp:cNvSpPr/>
      </dsp:nvSpPr>
      <dsp:spPr>
        <a:xfrm>
          <a:off x="0" y="1663154"/>
          <a:ext cx="64960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2965979-7E9E-4F68-A5F7-FE2B0B7947F7}">
      <dsp:nvSpPr>
        <dsp:cNvPr id="0" name=""/>
        <dsp:cNvSpPr/>
      </dsp:nvSpPr>
      <dsp:spPr>
        <a:xfrm>
          <a:off x="0" y="1663154"/>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Details about food and add to Cart option.</a:t>
          </a:r>
        </a:p>
      </dsp:txBody>
      <dsp:txXfrm>
        <a:off x="0" y="1663154"/>
        <a:ext cx="6496050" cy="415230"/>
      </dsp:txXfrm>
    </dsp:sp>
    <dsp:sp modelId="{B8E7FC58-82C6-47B1-AB6C-4BADE14CB45E}">
      <dsp:nvSpPr>
        <dsp:cNvPr id="0" name=""/>
        <dsp:cNvSpPr/>
      </dsp:nvSpPr>
      <dsp:spPr>
        <a:xfrm>
          <a:off x="0" y="2078384"/>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E992A98-C1C4-4CA2-A3ED-3E17E57E9303}">
      <dsp:nvSpPr>
        <dsp:cNvPr id="0" name=""/>
        <dsp:cNvSpPr/>
      </dsp:nvSpPr>
      <dsp:spPr>
        <a:xfrm>
          <a:off x="0" y="2078384"/>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Promtional page for redeeming coupons.</a:t>
          </a:r>
        </a:p>
      </dsp:txBody>
      <dsp:txXfrm>
        <a:off x="0" y="2078384"/>
        <a:ext cx="6496050" cy="415230"/>
      </dsp:txXfrm>
    </dsp:sp>
    <dsp:sp modelId="{7AD435B2-205E-4073-87BC-91ECB96DBD11}">
      <dsp:nvSpPr>
        <dsp:cNvPr id="0" name=""/>
        <dsp:cNvSpPr/>
      </dsp:nvSpPr>
      <dsp:spPr>
        <a:xfrm>
          <a:off x="0" y="2493615"/>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A6CEE1B-4092-4F47-826E-933DD36EC3FA}">
      <dsp:nvSpPr>
        <dsp:cNvPr id="0" name=""/>
        <dsp:cNvSpPr/>
      </dsp:nvSpPr>
      <dsp:spPr>
        <a:xfrm>
          <a:off x="0" y="2493615"/>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Payment page with braintree payment integration.</a:t>
          </a:r>
        </a:p>
      </dsp:txBody>
      <dsp:txXfrm>
        <a:off x="0" y="2493615"/>
        <a:ext cx="6496050" cy="415230"/>
      </dsp:txXfrm>
    </dsp:sp>
    <dsp:sp modelId="{9923CB05-9C72-411C-9355-55103F06FABA}">
      <dsp:nvSpPr>
        <dsp:cNvPr id="0" name=""/>
        <dsp:cNvSpPr/>
      </dsp:nvSpPr>
      <dsp:spPr>
        <a:xfrm>
          <a:off x="0" y="2908845"/>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AEFD509-DA3A-413C-B23B-1F0B34E756D8}">
      <dsp:nvSpPr>
        <dsp:cNvPr id="0" name=""/>
        <dsp:cNvSpPr/>
      </dsp:nvSpPr>
      <dsp:spPr>
        <a:xfrm>
          <a:off x="0" y="2908845"/>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Used google firebase database to perform crud operations with data related to cart information, payment details and orders.</a:t>
          </a:r>
        </a:p>
      </dsp:txBody>
      <dsp:txXfrm>
        <a:off x="0" y="2908845"/>
        <a:ext cx="6496050" cy="415230"/>
      </dsp:txXfrm>
    </dsp:sp>
    <dsp:sp modelId="{42B3DD7C-3DFE-4F24-B466-C065D0561449}">
      <dsp:nvSpPr>
        <dsp:cNvPr id="0" name=""/>
        <dsp:cNvSpPr/>
      </dsp:nvSpPr>
      <dsp:spPr>
        <a:xfrm>
          <a:off x="0" y="3324076"/>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72D8CD7-3F07-4C2D-B07E-9064192D0770}">
      <dsp:nvSpPr>
        <dsp:cNvPr id="0" name=""/>
        <dsp:cNvSpPr/>
      </dsp:nvSpPr>
      <dsp:spPr>
        <a:xfrm>
          <a:off x="0" y="3324076"/>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Place order and store the order details in Firebase.</a:t>
          </a:r>
        </a:p>
      </dsp:txBody>
      <dsp:txXfrm>
        <a:off x="0" y="3324076"/>
        <a:ext cx="6496050" cy="415230"/>
      </dsp:txXfrm>
    </dsp:sp>
    <dsp:sp modelId="{9C875FE4-FD48-40BC-BA22-F3AF62F28E01}">
      <dsp:nvSpPr>
        <dsp:cNvPr id="0" name=""/>
        <dsp:cNvSpPr/>
      </dsp:nvSpPr>
      <dsp:spPr>
        <a:xfrm>
          <a:off x="0" y="3739306"/>
          <a:ext cx="64960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4CAE410-53DD-4ADF-A93B-7112D1AAA926}">
      <dsp:nvSpPr>
        <dsp:cNvPr id="0" name=""/>
        <dsp:cNvSpPr/>
      </dsp:nvSpPr>
      <dsp:spPr>
        <a:xfrm>
          <a:off x="0" y="3739306"/>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User will get notification after placing the order successfully</a:t>
          </a:r>
        </a:p>
      </dsp:txBody>
      <dsp:txXfrm>
        <a:off x="0" y="3739306"/>
        <a:ext cx="6496050" cy="415230"/>
      </dsp:txXfrm>
    </dsp:sp>
    <dsp:sp modelId="{FB1EADBB-E566-4BB1-93C9-206BEB56B2BB}">
      <dsp:nvSpPr>
        <dsp:cNvPr id="0" name=""/>
        <dsp:cNvSpPr/>
      </dsp:nvSpPr>
      <dsp:spPr>
        <a:xfrm>
          <a:off x="0" y="4154537"/>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51AC95C-3F83-46FF-B065-0EC98E56998A}">
      <dsp:nvSpPr>
        <dsp:cNvPr id="0" name=""/>
        <dsp:cNvSpPr/>
      </dsp:nvSpPr>
      <dsp:spPr>
        <a:xfrm>
          <a:off x="0" y="4154537"/>
          <a:ext cx="6496050" cy="41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Display order details</a:t>
          </a:r>
        </a:p>
      </dsp:txBody>
      <dsp:txXfrm>
        <a:off x="0" y="4154537"/>
        <a:ext cx="6496050" cy="4152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A2221-3ADC-4BDD-9FB2-95AF8D43FC4D}">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069A0-DDDE-43EB-90EF-0B8A090D9E6E}">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B12363-4961-4562-AF12-248311D81C89}">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MaterialEditText : For responsive EditText design</a:t>
          </a:r>
        </a:p>
      </dsp:txBody>
      <dsp:txXfrm>
        <a:off x="1508391" y="558"/>
        <a:ext cx="4987658" cy="1305966"/>
      </dsp:txXfrm>
    </dsp:sp>
    <dsp:sp modelId="{BE3E673E-8CC3-46E3-AFD0-FE73BEC224AD}">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A37E-B383-4AA4-8F8B-34130563A247}">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690B4F-67D4-415D-99D2-DFC7789FFD9C}">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Elegant Number Button : Implement a number counter with increment and decrement buttons.</a:t>
          </a:r>
        </a:p>
      </dsp:txBody>
      <dsp:txXfrm>
        <a:off x="1508391" y="1633016"/>
        <a:ext cx="4987658" cy="1305966"/>
      </dsp:txXfrm>
    </dsp:sp>
    <dsp:sp modelId="{CC8E6EB1-5540-457A-9B5C-D0E5B1997AA2}">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AEAD-9692-4440-BF96-CD2CECD1C77A}">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000F1A-A393-41B7-AEC9-659CB7D2D1DE}">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933450">
            <a:lnSpc>
              <a:spcPct val="90000"/>
            </a:lnSpc>
            <a:spcBef>
              <a:spcPct val="0"/>
            </a:spcBef>
            <a:spcAft>
              <a:spcPct val="35000"/>
            </a:spcAft>
            <a:buNone/>
          </a:pPr>
          <a:r>
            <a:rPr lang="en-US" sz="2100" kern="1200"/>
            <a:t>TextDrawable : This light-weight library provides images with letter/text like the Gmail app.</a:t>
          </a:r>
        </a:p>
      </dsp:txBody>
      <dsp:txXfrm>
        <a:off x="1508391" y="3265475"/>
        <a:ext cx="4987658" cy="13059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9082-E62C-49E0-B488-D1C1BC4A389D}">
      <dsp:nvSpPr>
        <dsp:cNvPr id="0" name=""/>
        <dsp:cNvSpPr/>
      </dsp:nvSpPr>
      <dsp:spPr>
        <a:xfrm>
          <a:off x="0" y="70829"/>
          <a:ext cx="6496050" cy="595877"/>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Creation of application can be done without any backend server.</a:t>
          </a:r>
        </a:p>
      </dsp:txBody>
      <dsp:txXfrm>
        <a:off x="29088" y="99917"/>
        <a:ext cx="6437874" cy="537701"/>
      </dsp:txXfrm>
    </dsp:sp>
    <dsp:sp modelId="{BE10BCAE-E623-4DFC-97B2-8D1F3008C61F}">
      <dsp:nvSpPr>
        <dsp:cNvPr id="0" name=""/>
        <dsp:cNvSpPr/>
      </dsp:nvSpPr>
      <dsp:spPr>
        <a:xfrm>
          <a:off x="0" y="709906"/>
          <a:ext cx="6496050" cy="595877"/>
        </a:xfrm>
        <a:prstGeom prst="roundRect">
          <a:avLst/>
        </a:prstGeom>
        <a:gradFill rotWithShape="0">
          <a:gsLst>
            <a:gs pos="0">
              <a:schemeClr val="accent2">
                <a:hueOff val="225802"/>
                <a:satOff val="-1105"/>
                <a:lumOff val="621"/>
                <a:alphaOff val="0"/>
                <a:tint val="98000"/>
                <a:lumMod val="114000"/>
              </a:schemeClr>
            </a:gs>
            <a:gs pos="100000">
              <a:schemeClr val="accent2">
                <a:hueOff val="225802"/>
                <a:satOff val="-1105"/>
                <a:lumOff val="62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has libraries for JAVA, JavaScript, Android and iOS.</a:t>
          </a:r>
        </a:p>
      </dsp:txBody>
      <dsp:txXfrm>
        <a:off x="29088" y="738994"/>
        <a:ext cx="6437874" cy="537701"/>
      </dsp:txXfrm>
    </dsp:sp>
    <dsp:sp modelId="{87F49C8C-748C-4B93-85BC-FE55EC97E44A}">
      <dsp:nvSpPr>
        <dsp:cNvPr id="0" name=""/>
        <dsp:cNvSpPr/>
      </dsp:nvSpPr>
      <dsp:spPr>
        <a:xfrm>
          <a:off x="0" y="1348983"/>
          <a:ext cx="6496050" cy="595877"/>
        </a:xfrm>
        <a:prstGeom prst="roundRect">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automatically saves data to backend and can be used in any instances of application through  synchronization.</a:t>
          </a:r>
        </a:p>
      </dsp:txBody>
      <dsp:txXfrm>
        <a:off x="29088" y="1378071"/>
        <a:ext cx="6437874" cy="537701"/>
      </dsp:txXfrm>
    </dsp:sp>
    <dsp:sp modelId="{826F5E6B-E035-431B-8578-BEB0122B9610}">
      <dsp:nvSpPr>
        <dsp:cNvPr id="0" name=""/>
        <dsp:cNvSpPr/>
      </dsp:nvSpPr>
      <dsp:spPr>
        <a:xfrm>
          <a:off x="0" y="1988061"/>
          <a:ext cx="6496050" cy="595877"/>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uses Json so it is faster than any other backend web services.</a:t>
          </a:r>
        </a:p>
      </dsp:txBody>
      <dsp:txXfrm>
        <a:off x="29088" y="2017149"/>
        <a:ext cx="6437874" cy="537701"/>
      </dsp:txXfrm>
    </dsp:sp>
    <dsp:sp modelId="{5F50E0FE-DE19-4EEF-B7A8-516F3AFF8CF2}">
      <dsp:nvSpPr>
        <dsp:cNvPr id="0" name=""/>
        <dsp:cNvSpPr/>
      </dsp:nvSpPr>
      <dsp:spPr>
        <a:xfrm>
          <a:off x="0" y="2627138"/>
          <a:ext cx="6496050" cy="595877"/>
        </a:xfrm>
        <a:prstGeom prst="roundRect">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Without Server-side programming ,applications can be created</a:t>
          </a:r>
        </a:p>
      </dsp:txBody>
      <dsp:txXfrm>
        <a:off x="29088" y="2656226"/>
        <a:ext cx="6437874" cy="537701"/>
      </dsp:txXfrm>
    </dsp:sp>
    <dsp:sp modelId="{C56DE5B5-2484-4E3B-AA8B-5A56CE3395F0}">
      <dsp:nvSpPr>
        <dsp:cNvPr id="0" name=""/>
        <dsp:cNvSpPr/>
      </dsp:nvSpPr>
      <dsp:spPr>
        <a:xfrm>
          <a:off x="0" y="3266216"/>
          <a:ext cx="6496050" cy="595877"/>
        </a:xfrm>
        <a:prstGeom prst="roundRect">
          <a:avLst/>
        </a:prstGeom>
        <a:gradFill rotWithShape="0">
          <a:gsLst>
            <a:gs pos="0">
              <a:schemeClr val="accent2">
                <a:hueOff val="1129012"/>
                <a:satOff val="-5527"/>
                <a:lumOff val="3104"/>
                <a:alphaOff val="0"/>
                <a:tint val="98000"/>
                <a:lumMod val="114000"/>
              </a:schemeClr>
            </a:gs>
            <a:gs pos="100000">
              <a:schemeClr val="accent2">
                <a:hueOff val="1129012"/>
                <a:satOff val="-5527"/>
                <a:lumOff val="310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Only write front end code</a:t>
          </a:r>
        </a:p>
      </dsp:txBody>
      <dsp:txXfrm>
        <a:off x="29088" y="3295304"/>
        <a:ext cx="6437874" cy="537701"/>
      </dsp:txXfrm>
    </dsp:sp>
    <dsp:sp modelId="{A60EC3CA-DA69-4D10-9C3B-DB9EED633CDB}">
      <dsp:nvSpPr>
        <dsp:cNvPr id="0" name=""/>
        <dsp:cNvSpPr/>
      </dsp:nvSpPr>
      <dsp:spPr>
        <a:xfrm>
          <a:off x="0" y="3905293"/>
          <a:ext cx="6496050" cy="595877"/>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Secured and Data monitoring is easy</a:t>
          </a:r>
        </a:p>
      </dsp:txBody>
      <dsp:txXfrm>
        <a:off x="29088" y="3934381"/>
        <a:ext cx="6437874" cy="5377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0DF8-63DD-436D-90F6-D556A86AB768}">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1C219D-BCB7-4606-B713-5350CFEE7C0E}">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dirty="0"/>
            <a:t>If the data is entered in Android Phone, it is added in the Realtime database therefore the effective changes can be seen instantly in the Json file.</a:t>
          </a:r>
          <a:endParaRPr lang="en-US" sz="1200" kern="1200" dirty="0"/>
        </a:p>
      </dsp:txBody>
      <dsp:txXfrm>
        <a:off x="52256" y="2258388"/>
        <a:ext cx="3221151" cy="720000"/>
      </dsp:txXfrm>
    </dsp:sp>
    <dsp:sp modelId="{810F2CD7-971A-4B32-9F57-8F9CE9CC9D5A}">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583F42-7DDB-4D0B-B1C9-2E479016350E}">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There is also a provision to add anything in Json file directly through Firebase .</a:t>
          </a:r>
          <a:endParaRPr lang="en-US" sz="1200" kern="1200"/>
        </a:p>
      </dsp:txBody>
      <dsp:txXfrm>
        <a:off x="3837109" y="2258388"/>
        <a:ext cx="3221151" cy="720000"/>
      </dsp:txXfrm>
    </dsp:sp>
    <dsp:sp modelId="{774AAEE9-0714-4BA8-8A0F-393D101E63B4}">
      <dsp:nvSpPr>
        <dsp:cNvPr id="0" name=""/>
        <dsp:cNvSpPr/>
      </dsp:nvSpPr>
      <dsp:spPr>
        <a:xfrm>
          <a:off x="8507778" y="425888"/>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DEC095-6804-41DE-B0FB-3E39D84F3C88}">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The Added data through Firebase can be retrieved from android phone by refreshing the app.</a:t>
          </a:r>
          <a:endParaRPr lang="en-US" sz="1200" kern="1200"/>
        </a:p>
      </dsp:txBody>
      <dsp:txXfrm>
        <a:off x="7621962" y="2258388"/>
        <a:ext cx="3221151"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57034-D70B-49D5-AB50-99180191F9C5}"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736EE-D737-4812-ACAB-631DF6E4D9AF}" type="slidenum">
              <a:rPr lang="en-US" smtClean="0"/>
              <a:t>‹#›</a:t>
            </a:fld>
            <a:endParaRPr lang="en-US"/>
          </a:p>
        </p:txBody>
      </p:sp>
    </p:spTree>
    <p:extLst>
      <p:ext uri="{BB962C8B-B14F-4D97-AF65-F5344CB8AC3E}">
        <p14:creationId xmlns:p14="http://schemas.microsoft.com/office/powerpoint/2010/main" val="348257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1</a:t>
            </a:fld>
            <a:endParaRPr lang="en-US"/>
          </a:p>
        </p:txBody>
      </p:sp>
    </p:spTree>
    <p:extLst>
      <p:ext uri="{BB962C8B-B14F-4D97-AF65-F5344CB8AC3E}">
        <p14:creationId xmlns:p14="http://schemas.microsoft.com/office/powerpoint/2010/main" val="1629492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16</a:t>
            </a:fld>
            <a:endParaRPr lang="en-US"/>
          </a:p>
        </p:txBody>
      </p:sp>
    </p:spTree>
    <p:extLst>
      <p:ext uri="{BB962C8B-B14F-4D97-AF65-F5344CB8AC3E}">
        <p14:creationId xmlns:p14="http://schemas.microsoft.com/office/powerpoint/2010/main" val="284310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736EE-D737-4812-ACAB-631DF6E4D9AF}" type="slidenum">
              <a:rPr lang="en-US" smtClean="0"/>
              <a:t>29</a:t>
            </a:fld>
            <a:endParaRPr lang="en-US"/>
          </a:p>
        </p:txBody>
      </p:sp>
    </p:spTree>
    <p:extLst>
      <p:ext uri="{BB962C8B-B14F-4D97-AF65-F5344CB8AC3E}">
        <p14:creationId xmlns:p14="http://schemas.microsoft.com/office/powerpoint/2010/main" val="159924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420921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87343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222182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1509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35838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809308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695419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25310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46312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93100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470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9534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7D4A5B-67A3-44C8-BB93-E2176369DD6C}"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58715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139592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366345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249079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7D4A5B-67A3-44C8-BB93-E2176369DD6C}"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19AB8-3B79-4A86-A739-9FB2ABC0EFBC}" type="slidenum">
              <a:rPr lang="en-US" smtClean="0"/>
              <a:t>‹#›</a:t>
            </a:fld>
            <a:endParaRPr lang="en-US"/>
          </a:p>
        </p:txBody>
      </p:sp>
    </p:spTree>
    <p:extLst>
      <p:ext uri="{BB962C8B-B14F-4D97-AF65-F5344CB8AC3E}">
        <p14:creationId xmlns:p14="http://schemas.microsoft.com/office/powerpoint/2010/main" val="4213162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07D4A5B-67A3-44C8-BB93-E2176369DD6C}" type="datetimeFigureOut">
              <a:rPr lang="en-US" smtClean="0"/>
              <a:t>5/5/2020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119AB8-3B79-4A86-A739-9FB2ABC0EFBC}" type="slidenum">
              <a:rPr lang="en-US" smtClean="0"/>
              <a:t>‹#›</a:t>
            </a:fld>
            <a:endParaRPr lang="en-US"/>
          </a:p>
        </p:txBody>
      </p:sp>
    </p:spTree>
    <p:extLst>
      <p:ext uri="{BB962C8B-B14F-4D97-AF65-F5344CB8AC3E}">
        <p14:creationId xmlns:p14="http://schemas.microsoft.com/office/powerpoint/2010/main" val="308479857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lay.google.com/apps/publish/?account=9075340798884485048#AppListPlac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6FE53-FDD6-4A1E-BD74-E90C60545FEA}"/>
              </a:ext>
            </a:extLst>
          </p:cNvPr>
          <p:cNvSpPr>
            <a:spLocks noGrp="1"/>
          </p:cNvSpPr>
          <p:nvPr>
            <p:ph type="ctrTitle"/>
          </p:nvPr>
        </p:nvSpPr>
        <p:spPr>
          <a:xfrm>
            <a:off x="4872012" y="1447800"/>
            <a:ext cx="5222325" cy="3329581"/>
          </a:xfrm>
        </p:spPr>
        <p:txBody>
          <a:bodyPr>
            <a:normAutofit/>
          </a:bodyPr>
          <a:lstStyle/>
          <a:p>
            <a:pPr>
              <a:lnSpc>
                <a:spcPct val="90000"/>
              </a:lnSpc>
            </a:pPr>
            <a: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t>MOBILE APPLICATION DEVELOPMENT- </a:t>
            </a:r>
            <a:b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br>
            <a:r>
              <a:rPr lang="en-US" sz="5000" b="1" dirty="0">
                <a:solidFill>
                  <a:srgbClr val="EBEBEB"/>
                </a:solidFill>
                <a:latin typeface="Arial" panose="020B0604020202020204" pitchFamily="34" charset="0"/>
                <a:ea typeface="Tahoma" panose="020B0604030504040204" pitchFamily="34" charset="0"/>
                <a:cs typeface="Arial" panose="020B0604020202020204" pitchFamily="34" charset="0"/>
              </a:rPr>
              <a:t>FLYING PLATES</a:t>
            </a:r>
          </a:p>
        </p:txBody>
      </p:sp>
      <p:sp>
        <p:nvSpPr>
          <p:cNvPr id="3" name="Subtitle 2">
            <a:extLst>
              <a:ext uri="{FF2B5EF4-FFF2-40B4-BE49-F238E27FC236}">
                <a16:creationId xmlns:a16="http://schemas.microsoft.com/office/drawing/2014/main" id="{B990FB7E-CEA6-4A86-BA6F-9B9EB0A629C1}"/>
              </a:ext>
            </a:extLst>
          </p:cNvPr>
          <p:cNvSpPr>
            <a:spLocks noGrp="1"/>
          </p:cNvSpPr>
          <p:nvPr>
            <p:ph type="subTitle" idx="1"/>
          </p:nvPr>
        </p:nvSpPr>
        <p:spPr>
          <a:xfrm>
            <a:off x="4872012" y="4777380"/>
            <a:ext cx="5222326" cy="861420"/>
          </a:xfrm>
        </p:spPr>
        <p:txBody>
          <a:bodyPr>
            <a:normAutofit/>
          </a:bodyPr>
          <a:lstStyle/>
          <a:p>
            <a:pPr>
              <a:lnSpc>
                <a:spcPct val="90000"/>
              </a:lnSpc>
            </a:pPr>
            <a:r>
              <a:rPr lang="en-US" sz="1200" dirty="0">
                <a:solidFill>
                  <a:schemeClr val="tx2">
                    <a:lumMod val="40000"/>
                    <a:lumOff val="60000"/>
                  </a:schemeClr>
                </a:solidFill>
                <a:latin typeface="+mn-lt"/>
              </a:rPr>
              <a:t>				</a:t>
            </a:r>
          </a:p>
          <a:p>
            <a:pPr>
              <a:lnSpc>
                <a:spcPct val="90000"/>
              </a:lnSpc>
            </a:pPr>
            <a:r>
              <a:rPr lang="en-US" sz="1200" dirty="0">
                <a:solidFill>
                  <a:schemeClr val="tx2">
                    <a:lumMod val="40000"/>
                    <a:lumOff val="60000"/>
                  </a:schemeClr>
                </a:solidFill>
                <a:latin typeface="+mn-lt"/>
              </a:rPr>
              <a:t>				</a:t>
            </a:r>
          </a:p>
          <a:p>
            <a:pPr>
              <a:lnSpc>
                <a:spcPct val="90000"/>
              </a:lnSpc>
            </a:pPr>
            <a:r>
              <a:rPr lang="en-US" sz="1200" dirty="0">
                <a:solidFill>
                  <a:schemeClr val="tx2">
                    <a:lumMod val="40000"/>
                    <a:lumOff val="60000"/>
                  </a:schemeClr>
                </a:solidFill>
                <a:latin typeface="+mn-lt"/>
              </a:rPr>
              <a:t>				</a:t>
            </a:r>
            <a:r>
              <a:rPr lang="en-US" sz="1200" dirty="0">
                <a:solidFill>
                  <a:schemeClr val="tx2">
                    <a:lumMod val="40000"/>
                    <a:lumOff val="60000"/>
                  </a:schemeClr>
                </a:solidFill>
                <a:latin typeface="+mn-lt"/>
                <a:cs typeface="Arial" panose="020B0604020202020204" pitchFamily="34" charset="0"/>
              </a:rPr>
              <a:t>    </a:t>
            </a:r>
            <a:r>
              <a:rPr lang="en-US" sz="1200" dirty="0" err="1">
                <a:solidFill>
                  <a:schemeClr val="tx2">
                    <a:lumMod val="40000"/>
                    <a:lumOff val="60000"/>
                  </a:schemeClr>
                </a:solidFill>
                <a:latin typeface="+mn-lt"/>
                <a:cs typeface="Arial" panose="020B0604020202020204" pitchFamily="34" charset="0"/>
              </a:rPr>
              <a:t>PavanKumarReddy</a:t>
            </a:r>
            <a:r>
              <a:rPr lang="en-US" sz="1200" dirty="0">
                <a:solidFill>
                  <a:schemeClr val="tx2">
                    <a:lumMod val="40000"/>
                    <a:lumOff val="60000"/>
                  </a:schemeClr>
                </a:solidFill>
                <a:latin typeface="+mn-lt"/>
                <a:cs typeface="Arial" panose="020B0604020202020204" pitchFamily="34" charset="0"/>
              </a:rPr>
              <a:t> Sama- 50559251</a:t>
            </a:r>
          </a:p>
          <a:p>
            <a:pPr>
              <a:lnSpc>
                <a:spcPct val="90000"/>
              </a:lnSpc>
            </a:pPr>
            <a:endParaRPr lang="en-US" sz="1200" dirty="0">
              <a:solidFill>
                <a:schemeClr val="tx2">
                  <a:lumMod val="40000"/>
                  <a:lumOff val="60000"/>
                </a:schemeClr>
              </a:solidFill>
              <a:latin typeface="+mn-lt"/>
            </a:endParaRPr>
          </a:p>
        </p:txBody>
      </p:sp>
      <p:sp>
        <p:nvSpPr>
          <p:cNvPr id="2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2" name="Graphic 21" descr="Smart Phone">
            <a:extLst>
              <a:ext uri="{FF2B5EF4-FFF2-40B4-BE49-F238E27FC236}">
                <a16:creationId xmlns:a16="http://schemas.microsoft.com/office/drawing/2014/main" id="{43C4C801-9FC2-4660-8151-E4590CD3C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6065525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Profile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741507" y="5966327"/>
            <a:ext cx="2470826" cy="338554"/>
          </a:xfrm>
          <a:prstGeom prst="rect">
            <a:avLst/>
          </a:prstGeom>
          <a:noFill/>
        </p:spPr>
        <p:txBody>
          <a:bodyPr wrap="square" rtlCol="0">
            <a:spAutoFit/>
          </a:bodyPr>
          <a:lstStyle/>
          <a:p>
            <a:r>
              <a:rPr lang="en-US" sz="1600" dirty="0">
                <a:solidFill>
                  <a:schemeClr val="bg2">
                    <a:lumMod val="60000"/>
                    <a:lumOff val="40000"/>
                  </a:schemeClr>
                </a:solidFill>
                <a:latin typeface="Arial" panose="020B0604020202020204" pitchFamily="34" charset="0"/>
                <a:cs typeface="Arial" panose="020B0604020202020204" pitchFamily="34" charset="0"/>
              </a:rPr>
              <a:t>PROFILE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37691" y="5997105"/>
            <a:ext cx="2690541" cy="338554"/>
          </a:xfrm>
          <a:prstGeom prst="rect">
            <a:avLst/>
          </a:prstGeom>
          <a:noFill/>
        </p:spPr>
        <p:txBody>
          <a:bodyPr wrap="square" rtlCol="0">
            <a:spAutoFit/>
          </a:bodyPr>
          <a:lstStyle/>
          <a:p>
            <a:r>
              <a:rPr lang="en-US" sz="1600" dirty="0">
                <a:solidFill>
                  <a:schemeClr val="bg2">
                    <a:lumMod val="60000"/>
                    <a:lumOff val="40000"/>
                  </a:schemeClr>
                </a:solidFill>
              </a:rPr>
              <a:t>EDIT PROFILE</a:t>
            </a:r>
          </a:p>
        </p:txBody>
      </p:sp>
      <p:sp>
        <p:nvSpPr>
          <p:cNvPr id="44" name="TextBox 43">
            <a:extLst>
              <a:ext uri="{FF2B5EF4-FFF2-40B4-BE49-F238E27FC236}">
                <a16:creationId xmlns:a16="http://schemas.microsoft.com/office/drawing/2014/main" id="{1CF9EAF5-5C0C-4562-AEFE-3F29AB866C64}"/>
              </a:ext>
            </a:extLst>
          </p:cNvPr>
          <p:cNvSpPr txBox="1"/>
          <p:nvPr/>
        </p:nvSpPr>
        <p:spPr>
          <a:xfrm>
            <a:off x="7953591" y="5966327"/>
            <a:ext cx="2509636" cy="369332"/>
          </a:xfrm>
          <a:prstGeom prst="rect">
            <a:avLst/>
          </a:prstGeom>
          <a:noFill/>
        </p:spPr>
        <p:txBody>
          <a:bodyPr wrap="square" rtlCol="0">
            <a:spAutoFit/>
          </a:bodyPr>
          <a:lstStyle/>
          <a:p>
            <a:r>
              <a:rPr lang="en-US" dirty="0">
                <a:solidFill>
                  <a:schemeClr val="bg2">
                    <a:lumMod val="60000"/>
                    <a:lumOff val="40000"/>
                  </a:schemeClr>
                </a:solidFill>
              </a:rPr>
              <a:t>VIEW PROFILE</a:t>
            </a:r>
          </a:p>
        </p:txBody>
      </p:sp>
      <p:pic>
        <p:nvPicPr>
          <p:cNvPr id="6" name="Content Placeholder 5" descr="A picture containing clock&#10;&#10;Description automatically generated">
            <a:extLst>
              <a:ext uri="{FF2B5EF4-FFF2-40B4-BE49-F238E27FC236}">
                <a16:creationId xmlns:a16="http://schemas.microsoft.com/office/drawing/2014/main" id="{DD948666-AAD3-4E1F-A76D-74AA47F4A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460" y="1572601"/>
            <a:ext cx="2690540" cy="4195762"/>
          </a:xfrm>
        </p:spPr>
      </p:pic>
      <p:pic>
        <p:nvPicPr>
          <p:cNvPr id="9" name="Picture 8" descr="A screenshot of a cell phone&#10;&#10;Description automatically generated">
            <a:extLst>
              <a:ext uri="{FF2B5EF4-FFF2-40B4-BE49-F238E27FC236}">
                <a16:creationId xmlns:a16="http://schemas.microsoft.com/office/drawing/2014/main" id="{C8CA11F0-D08B-4858-A7AD-75796B8C3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73" y="1572601"/>
            <a:ext cx="2690541" cy="421933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A897CF78-53D1-425C-AF0A-DAE58F445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821" y="1592806"/>
            <a:ext cx="2690541" cy="4199129"/>
          </a:xfrm>
          <a:prstGeom prst="rect">
            <a:avLst/>
          </a:prstGeom>
        </p:spPr>
      </p:pic>
    </p:spTree>
    <p:extLst>
      <p:ext uri="{BB962C8B-B14F-4D97-AF65-F5344CB8AC3E}">
        <p14:creationId xmlns:p14="http://schemas.microsoft.com/office/powerpoint/2010/main" val="169478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Home &amp; Foods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865063" y="5956490"/>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HOME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43993" y="5970194"/>
            <a:ext cx="2410454" cy="369332"/>
          </a:xfrm>
          <a:prstGeom prst="rect">
            <a:avLst/>
          </a:prstGeom>
          <a:noFill/>
        </p:spPr>
        <p:txBody>
          <a:bodyPr wrap="square" rtlCol="0">
            <a:spAutoFit/>
          </a:bodyPr>
          <a:lstStyle/>
          <a:p>
            <a:r>
              <a:rPr lang="en-US" dirty="0">
                <a:solidFill>
                  <a:schemeClr val="bg2">
                    <a:lumMod val="60000"/>
                    <a:lumOff val="40000"/>
                  </a:schemeClr>
                </a:solidFill>
              </a:rPr>
              <a:t>AMERICAN FOODS</a:t>
            </a:r>
          </a:p>
        </p:txBody>
      </p:sp>
      <p:sp>
        <p:nvSpPr>
          <p:cNvPr id="44" name="TextBox 43">
            <a:extLst>
              <a:ext uri="{FF2B5EF4-FFF2-40B4-BE49-F238E27FC236}">
                <a16:creationId xmlns:a16="http://schemas.microsoft.com/office/drawing/2014/main" id="{1CF9EAF5-5C0C-4562-AEFE-3F29AB866C64}"/>
              </a:ext>
            </a:extLst>
          </p:cNvPr>
          <p:cNvSpPr txBox="1"/>
          <p:nvPr/>
        </p:nvSpPr>
        <p:spPr>
          <a:xfrm>
            <a:off x="8056437" y="5976910"/>
            <a:ext cx="2509636" cy="369332"/>
          </a:xfrm>
          <a:prstGeom prst="rect">
            <a:avLst/>
          </a:prstGeom>
          <a:noFill/>
        </p:spPr>
        <p:txBody>
          <a:bodyPr wrap="square" rtlCol="0">
            <a:spAutoFit/>
          </a:bodyPr>
          <a:lstStyle/>
          <a:p>
            <a:r>
              <a:rPr lang="en-US" dirty="0">
                <a:solidFill>
                  <a:schemeClr val="bg2">
                    <a:lumMod val="60000"/>
                    <a:lumOff val="40000"/>
                  </a:schemeClr>
                </a:solidFill>
              </a:rPr>
              <a:t>INDIAN FOODS</a:t>
            </a:r>
          </a:p>
        </p:txBody>
      </p:sp>
      <p:pic>
        <p:nvPicPr>
          <p:cNvPr id="7" name="Content Placeholder 6" descr="A close up of food&#10;&#10;Description automatically generated">
            <a:extLst>
              <a:ext uri="{FF2B5EF4-FFF2-40B4-BE49-F238E27FC236}">
                <a16:creationId xmlns:a16="http://schemas.microsoft.com/office/drawing/2014/main" id="{FC3E4E3A-F554-4378-8CAE-ACDDCC0EC7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362" y="1464193"/>
            <a:ext cx="2686229" cy="4195762"/>
          </a:xfrm>
        </p:spPr>
      </p:pic>
      <p:pic>
        <p:nvPicPr>
          <p:cNvPr id="10" name="Picture 9" descr="A screenshot of a cell phone&#10;&#10;Description automatically generated">
            <a:extLst>
              <a:ext uri="{FF2B5EF4-FFF2-40B4-BE49-F238E27FC236}">
                <a16:creationId xmlns:a16="http://schemas.microsoft.com/office/drawing/2014/main" id="{9672C340-A141-4965-963D-36CF082A7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339" y="1484289"/>
            <a:ext cx="2679762" cy="4178953"/>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91F920D4-76F8-4D65-AB81-7C4B0B60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159" y="1484289"/>
            <a:ext cx="2684117" cy="4175666"/>
          </a:xfrm>
          <a:prstGeom prst="rect">
            <a:avLst/>
          </a:prstGeom>
        </p:spPr>
      </p:pic>
    </p:spTree>
    <p:extLst>
      <p:ext uri="{BB962C8B-B14F-4D97-AF65-F5344CB8AC3E}">
        <p14:creationId xmlns:p14="http://schemas.microsoft.com/office/powerpoint/2010/main" val="25567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1" y="272012"/>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Different types of Foods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603531" y="5816951"/>
            <a:ext cx="2470826" cy="369332"/>
          </a:xfrm>
          <a:prstGeom prst="rect">
            <a:avLst/>
          </a:prstGeom>
          <a:noFill/>
        </p:spPr>
        <p:txBody>
          <a:bodyPr wrap="square" rtlCol="0">
            <a:spAutoFit/>
          </a:bodyPr>
          <a:lstStyle/>
          <a:p>
            <a:r>
              <a:rPr lang="en-US" dirty="0">
                <a:solidFill>
                  <a:schemeClr val="bg2">
                    <a:lumMod val="60000"/>
                    <a:lumOff val="40000"/>
                  </a:schemeClr>
                </a:solidFill>
              </a:rPr>
              <a:t>MEXICAN FOODS</a:t>
            </a:r>
          </a:p>
        </p:txBody>
      </p:sp>
      <p:sp>
        <p:nvSpPr>
          <p:cNvPr id="37" name="TextBox 36">
            <a:extLst>
              <a:ext uri="{FF2B5EF4-FFF2-40B4-BE49-F238E27FC236}">
                <a16:creationId xmlns:a16="http://schemas.microsoft.com/office/drawing/2014/main" id="{BE9DFF0D-B2A8-4A8F-8D2C-447ED5E3160A}"/>
              </a:ext>
            </a:extLst>
          </p:cNvPr>
          <p:cNvSpPr txBox="1"/>
          <p:nvPr/>
        </p:nvSpPr>
        <p:spPr>
          <a:xfrm>
            <a:off x="3647286" y="5555360"/>
            <a:ext cx="2410454" cy="653740"/>
          </a:xfrm>
          <a:prstGeom prst="rect">
            <a:avLst/>
          </a:prstGeom>
          <a:noFill/>
        </p:spPr>
        <p:txBody>
          <a:bodyPr wrap="square" rtlCol="0">
            <a:spAutoFit/>
          </a:bodyPr>
          <a:lstStyle/>
          <a:p>
            <a:endParaRPr lang="en-US" dirty="0">
              <a:solidFill>
                <a:schemeClr val="bg2">
                  <a:lumMod val="60000"/>
                  <a:lumOff val="40000"/>
                </a:schemeClr>
              </a:solidFill>
            </a:endParaRPr>
          </a:p>
          <a:p>
            <a:r>
              <a:rPr lang="en-US" dirty="0">
                <a:solidFill>
                  <a:schemeClr val="bg2">
                    <a:lumMod val="60000"/>
                    <a:lumOff val="40000"/>
                  </a:schemeClr>
                </a:solidFill>
              </a:rPr>
              <a:t>ITALIAN FOODS</a:t>
            </a:r>
          </a:p>
        </p:txBody>
      </p:sp>
      <p:sp>
        <p:nvSpPr>
          <p:cNvPr id="40" name="TextBox 39">
            <a:extLst>
              <a:ext uri="{FF2B5EF4-FFF2-40B4-BE49-F238E27FC236}">
                <a16:creationId xmlns:a16="http://schemas.microsoft.com/office/drawing/2014/main" id="{C355C046-B080-4CE8-B1D5-927B260E5B1A}"/>
              </a:ext>
            </a:extLst>
          </p:cNvPr>
          <p:cNvSpPr txBox="1"/>
          <p:nvPr/>
        </p:nvSpPr>
        <p:spPr>
          <a:xfrm>
            <a:off x="6630669" y="5882230"/>
            <a:ext cx="2127649" cy="369332"/>
          </a:xfrm>
          <a:prstGeom prst="rect">
            <a:avLst/>
          </a:prstGeom>
          <a:noFill/>
        </p:spPr>
        <p:txBody>
          <a:bodyPr wrap="square" rtlCol="0">
            <a:spAutoFit/>
          </a:bodyPr>
          <a:lstStyle/>
          <a:p>
            <a:r>
              <a:rPr lang="en-US" dirty="0">
                <a:solidFill>
                  <a:schemeClr val="bg2">
                    <a:lumMod val="60000"/>
                    <a:lumOff val="40000"/>
                  </a:schemeClr>
                </a:solidFill>
              </a:rPr>
              <a:t>CHINESE FOODS</a:t>
            </a:r>
          </a:p>
        </p:txBody>
      </p:sp>
      <p:sp>
        <p:nvSpPr>
          <p:cNvPr id="44" name="TextBox 43">
            <a:extLst>
              <a:ext uri="{FF2B5EF4-FFF2-40B4-BE49-F238E27FC236}">
                <a16:creationId xmlns:a16="http://schemas.microsoft.com/office/drawing/2014/main" id="{1CF9EAF5-5C0C-4562-AEFE-3F29AB866C64}"/>
              </a:ext>
            </a:extLst>
          </p:cNvPr>
          <p:cNvSpPr txBox="1"/>
          <p:nvPr/>
        </p:nvSpPr>
        <p:spPr>
          <a:xfrm>
            <a:off x="9331247" y="5839768"/>
            <a:ext cx="2509636" cy="369332"/>
          </a:xfrm>
          <a:prstGeom prst="rect">
            <a:avLst/>
          </a:prstGeom>
          <a:noFill/>
        </p:spPr>
        <p:txBody>
          <a:bodyPr wrap="square" rtlCol="0">
            <a:spAutoFit/>
          </a:bodyPr>
          <a:lstStyle/>
          <a:p>
            <a:r>
              <a:rPr lang="en-US" dirty="0">
                <a:solidFill>
                  <a:schemeClr val="bg2">
                    <a:lumMod val="60000"/>
                    <a:lumOff val="40000"/>
                  </a:schemeClr>
                </a:solidFill>
              </a:rPr>
              <a:t>JAPANESE FOODS</a:t>
            </a:r>
          </a:p>
        </p:txBody>
      </p:sp>
      <p:pic>
        <p:nvPicPr>
          <p:cNvPr id="6" name="Content Placeholder 5" descr="A close up of food&#10;&#10;Description automatically generated">
            <a:extLst>
              <a:ext uri="{FF2B5EF4-FFF2-40B4-BE49-F238E27FC236}">
                <a16:creationId xmlns:a16="http://schemas.microsoft.com/office/drawing/2014/main" id="{2AEF9D9C-A8F2-44B6-9EED-72857DAEF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31119"/>
            <a:ext cx="2690540" cy="4195762"/>
          </a:xfrm>
        </p:spPr>
      </p:pic>
      <p:pic>
        <p:nvPicPr>
          <p:cNvPr id="9" name="Picture 8" descr="A screenshot of a cell phone&#10;&#10;Description automatically generated">
            <a:extLst>
              <a:ext uri="{FF2B5EF4-FFF2-40B4-BE49-F238E27FC236}">
                <a16:creationId xmlns:a16="http://schemas.microsoft.com/office/drawing/2014/main" id="{13E6B9D6-3B48-4060-A150-D4682CA54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591" y="1302640"/>
            <a:ext cx="2710978" cy="4224241"/>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6E009EBE-A4CF-4E10-A912-D16D65CB4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604" y="1278045"/>
            <a:ext cx="2686229" cy="4209210"/>
          </a:xfrm>
          <a:prstGeom prst="rect">
            <a:avLst/>
          </a:prstGeom>
        </p:spPr>
      </p:pic>
      <p:pic>
        <p:nvPicPr>
          <p:cNvPr id="15" name="Picture 14" descr="A close up of food&#10;&#10;Description automatically generated">
            <a:extLst>
              <a:ext uri="{FF2B5EF4-FFF2-40B4-BE49-F238E27FC236}">
                <a16:creationId xmlns:a16="http://schemas.microsoft.com/office/drawing/2014/main" id="{BA282283-B224-407C-90D5-6B29E31CD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293" y="1259509"/>
            <a:ext cx="2686229" cy="4185675"/>
          </a:xfrm>
          <a:prstGeom prst="rect">
            <a:avLst/>
          </a:prstGeom>
        </p:spPr>
      </p:pic>
    </p:spTree>
    <p:extLst>
      <p:ext uri="{BB962C8B-B14F-4D97-AF65-F5344CB8AC3E}">
        <p14:creationId xmlns:p14="http://schemas.microsoft.com/office/powerpoint/2010/main" val="379278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95729" y="320845"/>
            <a:ext cx="11376177" cy="959018"/>
          </a:xfrm>
        </p:spPr>
        <p:txBody>
          <a:bodyPr/>
          <a:lstStyle/>
          <a:p>
            <a:pPr algn="ctr"/>
            <a:r>
              <a:rPr lang="en-US" dirty="0">
                <a:solidFill>
                  <a:schemeClr val="bg2">
                    <a:lumMod val="60000"/>
                    <a:lumOff val="40000"/>
                  </a:schemeClr>
                </a:solidFill>
                <a:latin typeface="Arial" panose="020B0604020202020204" pitchFamily="34" charset="0"/>
                <a:cs typeface="Arial" panose="020B0604020202020204" pitchFamily="34" charset="0"/>
              </a:rPr>
              <a:t>Cart &amp; Shipping Information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1044146" y="5867682"/>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Cart Information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248786" y="5867682"/>
            <a:ext cx="2687146" cy="369332"/>
          </a:xfrm>
          <a:prstGeom prst="rect">
            <a:avLst/>
          </a:prstGeom>
          <a:noFill/>
        </p:spPr>
        <p:txBody>
          <a:bodyPr wrap="square" rtlCol="0">
            <a:spAutoFit/>
          </a:bodyPr>
          <a:lstStyle/>
          <a:p>
            <a:r>
              <a:rPr lang="en-US" dirty="0">
                <a:solidFill>
                  <a:schemeClr val="bg2">
                    <a:lumMod val="60000"/>
                    <a:lumOff val="40000"/>
                  </a:schemeClr>
                </a:solidFill>
              </a:rPr>
              <a:t>Shipping Information</a:t>
            </a:r>
          </a:p>
        </p:txBody>
      </p:sp>
      <p:sp>
        <p:nvSpPr>
          <p:cNvPr id="44" name="TextBox 43">
            <a:extLst>
              <a:ext uri="{FF2B5EF4-FFF2-40B4-BE49-F238E27FC236}">
                <a16:creationId xmlns:a16="http://schemas.microsoft.com/office/drawing/2014/main" id="{1CF9EAF5-5C0C-4562-AEFE-3F29AB866C64}"/>
              </a:ext>
            </a:extLst>
          </p:cNvPr>
          <p:cNvSpPr txBox="1"/>
          <p:nvPr/>
        </p:nvSpPr>
        <p:spPr>
          <a:xfrm>
            <a:off x="7803599" y="5867682"/>
            <a:ext cx="2509636" cy="369332"/>
          </a:xfrm>
          <a:prstGeom prst="rect">
            <a:avLst/>
          </a:prstGeom>
          <a:noFill/>
        </p:spPr>
        <p:txBody>
          <a:bodyPr wrap="square" rtlCol="0">
            <a:spAutoFit/>
          </a:bodyPr>
          <a:lstStyle/>
          <a:p>
            <a:r>
              <a:rPr lang="en-US" dirty="0">
                <a:solidFill>
                  <a:schemeClr val="bg2">
                    <a:lumMod val="60000"/>
                    <a:lumOff val="40000"/>
                  </a:schemeClr>
                </a:solidFill>
              </a:rPr>
              <a:t>Promotional Code</a:t>
            </a:r>
          </a:p>
        </p:txBody>
      </p:sp>
      <p:pic>
        <p:nvPicPr>
          <p:cNvPr id="9" name="Content Placeholder 8" descr="A screenshot of a cell phone&#10;&#10;Description automatically generated">
            <a:extLst>
              <a:ext uri="{FF2B5EF4-FFF2-40B4-BE49-F238E27FC236}">
                <a16:creationId xmlns:a16="http://schemas.microsoft.com/office/drawing/2014/main" id="{71EBBEAD-E349-410E-93BA-DE56E58EB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665" y="1353675"/>
            <a:ext cx="2650973" cy="4150648"/>
          </a:xfrm>
        </p:spPr>
      </p:pic>
      <p:pic>
        <p:nvPicPr>
          <p:cNvPr id="12" name="Picture 11" descr="A screenshot of a cell phone&#10;&#10;Description automatically generated">
            <a:extLst>
              <a:ext uri="{FF2B5EF4-FFF2-40B4-BE49-F238E27FC236}">
                <a16:creationId xmlns:a16="http://schemas.microsoft.com/office/drawing/2014/main" id="{6EE3F6DC-CE81-4565-A1F9-2E71B9141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786" y="1333765"/>
            <a:ext cx="2661611" cy="415064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A2117126-6088-4C80-9F62-E19399195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612" y="1353675"/>
            <a:ext cx="2661611" cy="4150648"/>
          </a:xfrm>
          <a:prstGeom prst="rect">
            <a:avLst/>
          </a:prstGeom>
        </p:spPr>
      </p:pic>
    </p:spTree>
    <p:extLst>
      <p:ext uri="{BB962C8B-B14F-4D97-AF65-F5344CB8AC3E}">
        <p14:creationId xmlns:p14="http://schemas.microsoft.com/office/powerpoint/2010/main" val="250262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Promotional Code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457200" y="6147880"/>
            <a:ext cx="295220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Promocode Success Page</a:t>
            </a:r>
          </a:p>
        </p:txBody>
      </p:sp>
      <p:pic>
        <p:nvPicPr>
          <p:cNvPr id="8" name="Picture 7" descr="A screenshot of a cell phone&#10;&#10;Description automatically generated">
            <a:extLst>
              <a:ext uri="{FF2B5EF4-FFF2-40B4-BE49-F238E27FC236}">
                <a16:creationId xmlns:a16="http://schemas.microsoft.com/office/drawing/2014/main" id="{D1882F44-C02E-40F0-98F9-B4833035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58" y="1662756"/>
            <a:ext cx="2763948" cy="4299859"/>
          </a:xfrm>
          <a:prstGeom prst="rect">
            <a:avLst/>
          </a:prstGeom>
        </p:spPr>
      </p:pic>
      <p:sp>
        <p:nvSpPr>
          <p:cNvPr id="14" name="Content Placeholder 13">
            <a:extLst>
              <a:ext uri="{FF2B5EF4-FFF2-40B4-BE49-F238E27FC236}">
                <a16:creationId xmlns:a16="http://schemas.microsoft.com/office/drawing/2014/main" id="{FF009E98-6965-4E9D-8089-818A86CA7511}"/>
              </a:ext>
            </a:extLst>
          </p:cNvPr>
          <p:cNvSpPr>
            <a:spLocks noGrp="1"/>
          </p:cNvSpPr>
          <p:nvPr>
            <p:ph idx="1"/>
          </p:nvPr>
        </p:nvSpPr>
        <p:spPr>
          <a:xfrm>
            <a:off x="4042958" y="1662756"/>
            <a:ext cx="6538145" cy="4299859"/>
          </a:xfrm>
        </p:spPr>
        <p:txBody>
          <a:bodyPr/>
          <a:lstStyle/>
          <a:p>
            <a:r>
              <a:rPr lang="en-US" dirty="0"/>
              <a:t>After user enters the shipping details. User can enter the promocode “FIRSTTIME”. User will get the promotional discount $5. </a:t>
            </a:r>
          </a:p>
          <a:p>
            <a:r>
              <a:rPr lang="en-US" dirty="0"/>
              <a:t>In order for the user to successfully apply the promocode, user needs to make a minimum cart amount of 15$.</a:t>
            </a:r>
          </a:p>
          <a:p>
            <a:r>
              <a:rPr lang="en-US" dirty="0"/>
              <a:t>Promocode is valid only for the first time.</a:t>
            </a:r>
          </a:p>
        </p:txBody>
      </p:sp>
    </p:spTree>
    <p:extLst>
      <p:ext uri="{BB962C8B-B14F-4D97-AF65-F5344CB8AC3E}">
        <p14:creationId xmlns:p14="http://schemas.microsoft.com/office/powerpoint/2010/main" val="616209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Order Confirmation Screen &amp; Notification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992425" y="6008758"/>
            <a:ext cx="2622351" cy="338554"/>
          </a:xfrm>
          <a:prstGeom prst="rect">
            <a:avLst/>
          </a:prstGeom>
          <a:noFill/>
        </p:spPr>
        <p:txBody>
          <a:bodyPr wrap="square" rtlCol="0">
            <a:spAutoFit/>
          </a:bodyPr>
          <a:lstStyle/>
          <a:p>
            <a:r>
              <a:rPr lang="en-US" sz="1600" dirty="0">
                <a:ln w="12700" cmpd="sng">
                  <a:solidFill>
                    <a:schemeClr val="accent4"/>
                  </a:solidFill>
                  <a:prstDash val="solid"/>
                </a:ln>
                <a:solidFill>
                  <a:schemeClr val="bg2">
                    <a:lumMod val="60000"/>
                    <a:lumOff val="40000"/>
                  </a:schemeClr>
                </a:solidFill>
                <a:latin typeface="Arial" panose="020B0604020202020204" pitchFamily="34" charset="0"/>
                <a:cs typeface="Arial" panose="020B0604020202020204" pitchFamily="34" charset="0"/>
              </a:rPr>
              <a:t>Order Confirmation Screen</a:t>
            </a:r>
          </a:p>
        </p:txBody>
      </p:sp>
      <p:pic>
        <p:nvPicPr>
          <p:cNvPr id="4" name="Content Placeholder 3" descr="A screenshot of a cell phone&#10;&#10;Description automatically generated">
            <a:extLst>
              <a:ext uri="{FF2B5EF4-FFF2-40B4-BE49-F238E27FC236}">
                <a16:creationId xmlns:a16="http://schemas.microsoft.com/office/drawing/2014/main" id="{E82866C3-A9ED-44C0-BD6E-89894B90F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425" y="1695989"/>
            <a:ext cx="2622351" cy="4195762"/>
          </a:xfrm>
        </p:spPr>
      </p:pic>
      <p:sp>
        <p:nvSpPr>
          <p:cNvPr id="5" name="TextBox 4">
            <a:extLst>
              <a:ext uri="{FF2B5EF4-FFF2-40B4-BE49-F238E27FC236}">
                <a16:creationId xmlns:a16="http://schemas.microsoft.com/office/drawing/2014/main" id="{266D6B3E-7DD0-4BAC-9D20-514DFB21D50B}"/>
              </a:ext>
            </a:extLst>
          </p:cNvPr>
          <p:cNvSpPr txBox="1"/>
          <p:nvPr/>
        </p:nvSpPr>
        <p:spPr>
          <a:xfrm>
            <a:off x="4136166" y="1822547"/>
            <a:ext cx="7063409" cy="923330"/>
          </a:xfrm>
          <a:prstGeom prst="rect">
            <a:avLst/>
          </a:prstGeom>
          <a:noFill/>
        </p:spPr>
        <p:txBody>
          <a:bodyPr wrap="square" rtlCol="0">
            <a:spAutoFit/>
          </a:bodyPr>
          <a:lstStyle/>
          <a:p>
            <a:r>
              <a:rPr lang="en-US" dirty="0"/>
              <a:t>If user successfully places the order with a valid payment details , then user will get a notification saying that the order is confirmed and will be delivered shortly.</a:t>
            </a:r>
          </a:p>
        </p:txBody>
      </p:sp>
    </p:spTree>
    <p:extLst>
      <p:ext uri="{BB962C8B-B14F-4D97-AF65-F5344CB8AC3E}">
        <p14:creationId xmlns:p14="http://schemas.microsoft.com/office/powerpoint/2010/main" val="218584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4AB0-4BFA-4C2F-B2CE-E4E5C1DF1626}"/>
              </a:ext>
            </a:extLst>
          </p:cNvPr>
          <p:cNvSpPr>
            <a:spLocks noGrp="1"/>
          </p:cNvSpPr>
          <p:nvPr>
            <p:ph type="title"/>
          </p:nvPr>
        </p:nvSpPr>
        <p:spPr/>
        <p:txBody>
          <a:bodyPr/>
          <a:lstStyle/>
          <a:p>
            <a:r>
              <a:rPr lang="en-US" dirty="0">
                <a:solidFill>
                  <a:schemeClr val="bg2">
                    <a:lumMod val="40000"/>
                    <a:lumOff val="60000"/>
                  </a:schemeClr>
                </a:solidFill>
                <a:latin typeface="Arial" panose="020B0604020202020204" pitchFamily="34" charset="0"/>
                <a:cs typeface="Arial" panose="020B0604020202020204" pitchFamily="34" charset="0"/>
              </a:rPr>
              <a:t>Application Working</a:t>
            </a:r>
          </a:p>
        </p:txBody>
      </p:sp>
      <p:sp>
        <p:nvSpPr>
          <p:cNvPr id="3" name="Content Placeholder 2">
            <a:extLst>
              <a:ext uri="{FF2B5EF4-FFF2-40B4-BE49-F238E27FC236}">
                <a16:creationId xmlns:a16="http://schemas.microsoft.com/office/drawing/2014/main" id="{6D41E8B0-5F5F-49EF-883B-DB82D593368C}"/>
              </a:ext>
            </a:extLst>
          </p:cNvPr>
          <p:cNvSpPr>
            <a:spLocks noGrp="1"/>
          </p:cNvSpPr>
          <p:nvPr>
            <p:ph idx="1"/>
          </p:nvPr>
        </p:nvSpPr>
        <p:spPr>
          <a:xfrm>
            <a:off x="875201" y="1853248"/>
            <a:ext cx="9175633" cy="4195481"/>
          </a:xfrm>
        </p:spPr>
        <p:txBody>
          <a:bodyPr>
            <a:normAutofit/>
          </a:bodyPr>
          <a:lstStyle/>
          <a:p>
            <a:pPr algn="just">
              <a:lnSpc>
                <a:spcPct val="150000"/>
              </a:lnSpc>
            </a:pPr>
            <a:r>
              <a:rPr lang="en-US" sz="1800" dirty="0">
                <a:latin typeface="+mn-lt"/>
                <a:cs typeface="Arial" panose="020B0604020202020204" pitchFamily="34" charset="0"/>
              </a:rPr>
              <a:t>When user opens a welcome screen is displayed , the user must select </a:t>
            </a:r>
            <a:r>
              <a:rPr lang="en-US" sz="1800" b="1" dirty="0">
                <a:latin typeface="+mn-lt"/>
                <a:cs typeface="Arial" panose="020B0604020202020204" pitchFamily="34" charset="0"/>
              </a:rPr>
              <a:t>Sign  up/ Sign in </a:t>
            </a:r>
            <a:r>
              <a:rPr lang="en-US" sz="1800" dirty="0">
                <a:latin typeface="+mn-lt"/>
                <a:cs typeface="Arial" panose="020B0604020202020204" pitchFamily="34" charset="0"/>
              </a:rPr>
              <a:t>that shows on the screen.</a:t>
            </a:r>
          </a:p>
          <a:p>
            <a:pPr algn="just">
              <a:lnSpc>
                <a:spcPct val="150000"/>
              </a:lnSpc>
            </a:pPr>
            <a:r>
              <a:rPr lang="en-US" sz="1800" dirty="0">
                <a:latin typeface="+mn-lt"/>
                <a:cs typeface="Arial" panose="020B0604020202020204" pitchFamily="34" charset="0"/>
              </a:rPr>
              <a:t>User is required to enter his </a:t>
            </a:r>
            <a:r>
              <a:rPr lang="en-US" sz="1800" b="1" dirty="0">
                <a:latin typeface="+mn-lt"/>
                <a:cs typeface="Arial" panose="020B0604020202020204" pitchFamily="34" charset="0"/>
              </a:rPr>
              <a:t>Credentials</a:t>
            </a:r>
            <a:r>
              <a:rPr lang="en-US" sz="1800" dirty="0">
                <a:latin typeface="+mn-lt"/>
                <a:cs typeface="Arial" panose="020B0604020202020204" pitchFamily="34" charset="0"/>
              </a:rPr>
              <a:t> for authentication, the entered credentials are checked with the firebase database. If the user enters wrong credentials, he cannot access the application.</a:t>
            </a:r>
          </a:p>
          <a:p>
            <a:pPr algn="just">
              <a:lnSpc>
                <a:spcPct val="150000"/>
              </a:lnSpc>
            </a:pPr>
            <a:r>
              <a:rPr lang="en-US" sz="1800" dirty="0">
                <a:latin typeface="+mn-lt"/>
                <a:cs typeface="Arial" panose="020B0604020202020204" pitchFamily="34" charset="0"/>
              </a:rPr>
              <a:t>Once the authentication is success ,</a:t>
            </a:r>
            <a:r>
              <a:rPr lang="en-US" sz="1800" b="1" dirty="0">
                <a:latin typeface="+mn-lt"/>
                <a:cs typeface="Arial" panose="020B0604020202020204" pitchFamily="34" charset="0"/>
              </a:rPr>
              <a:t> “Home Screen ” </a:t>
            </a:r>
            <a:r>
              <a:rPr lang="en-US" sz="1800" dirty="0">
                <a:latin typeface="+mn-lt"/>
                <a:cs typeface="Arial" panose="020B0604020202020204" pitchFamily="34" charset="0"/>
              </a:rPr>
              <a:t>is displayed then user can select different types of foods.</a:t>
            </a:r>
          </a:p>
          <a:p>
            <a:pPr algn="just">
              <a:lnSpc>
                <a:spcPct val="150000"/>
              </a:lnSpc>
            </a:pPr>
            <a:r>
              <a:rPr lang="en-US" sz="1800" dirty="0">
                <a:latin typeface="+mn-lt"/>
                <a:cs typeface="Arial" panose="020B0604020202020204" pitchFamily="34" charset="0"/>
              </a:rPr>
              <a:t>If user forgets the password, then user can click on “Reset password” to recover the account.</a:t>
            </a:r>
          </a:p>
          <a:p>
            <a:endParaRPr lang="en-US" sz="1800" dirty="0">
              <a:latin typeface="+mn-lt"/>
            </a:endParaRPr>
          </a:p>
        </p:txBody>
      </p:sp>
    </p:spTree>
    <p:extLst>
      <p:ext uri="{BB962C8B-B14F-4D97-AF65-F5344CB8AC3E}">
        <p14:creationId xmlns:p14="http://schemas.microsoft.com/office/powerpoint/2010/main" val="242226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8A035-B1E4-4EA9-A1F7-749B906BA90C}"/>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Project Features</a:t>
            </a:r>
            <a:br>
              <a:rPr lang="en-US" sz="3200" b="1">
                <a:solidFill>
                  <a:srgbClr val="F2F2F2"/>
                </a:solidFill>
              </a:rPr>
            </a:br>
            <a:endParaRPr lang="en-US"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F2D0086-7262-4741-A3D3-8527504F02C6}"/>
              </a:ext>
            </a:extLst>
          </p:cNvPr>
          <p:cNvGraphicFramePr>
            <a:graphicFrameLocks noGrp="1"/>
          </p:cNvGraphicFramePr>
          <p:nvPr>
            <p:ph idx="1"/>
            <p:extLst>
              <p:ext uri="{D42A27DB-BD31-4B8C-83A1-F6EECF244321}">
                <p14:modId xmlns:p14="http://schemas.microsoft.com/office/powerpoint/2010/main" val="294430246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895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F68F339-9FF7-4209-AE8F-D12083558484}"/>
              </a:ext>
            </a:extLst>
          </p:cNvPr>
          <p:cNvSpPr>
            <a:spLocks noGrp="1"/>
          </p:cNvSpPr>
          <p:nvPr>
            <p:ph type="title"/>
          </p:nvPr>
        </p:nvSpPr>
        <p:spPr>
          <a:xfrm>
            <a:off x="806195" y="804672"/>
            <a:ext cx="3521359" cy="5248656"/>
          </a:xfrm>
        </p:spPr>
        <p:txBody>
          <a:bodyPr anchor="ctr">
            <a:normAutofit/>
          </a:bodyPr>
          <a:lstStyle/>
          <a:p>
            <a:pPr algn="ctr"/>
            <a:r>
              <a:rPr lang="en-US" sz="3600" b="1"/>
              <a:t>Development Tools &amp;Technologies</a:t>
            </a:r>
            <a:br>
              <a:rPr lang="en-US" sz="3600" b="1"/>
            </a:br>
            <a:endParaRPr lang="en-US" sz="3600"/>
          </a:p>
        </p:txBody>
      </p:sp>
      <p:sp>
        <p:nvSpPr>
          <p:cNvPr id="3" name="Content Placeholder 2">
            <a:extLst>
              <a:ext uri="{FF2B5EF4-FFF2-40B4-BE49-F238E27FC236}">
                <a16:creationId xmlns:a16="http://schemas.microsoft.com/office/drawing/2014/main" id="{D5541127-C4F2-4867-A18D-D5B283842661}"/>
              </a:ext>
            </a:extLst>
          </p:cNvPr>
          <p:cNvSpPr>
            <a:spLocks noGrp="1"/>
          </p:cNvSpPr>
          <p:nvPr>
            <p:ph idx="1"/>
          </p:nvPr>
        </p:nvSpPr>
        <p:spPr>
          <a:xfrm>
            <a:off x="4975861" y="804671"/>
            <a:ext cx="6399930" cy="5248657"/>
          </a:xfrm>
        </p:spPr>
        <p:txBody>
          <a:bodyPr anchor="ctr">
            <a:normAutofit/>
          </a:bodyPr>
          <a:lstStyle/>
          <a:p>
            <a:r>
              <a:rPr lang="en-US" dirty="0"/>
              <a:t>Java</a:t>
            </a:r>
          </a:p>
          <a:p>
            <a:r>
              <a:rPr lang="en-US" dirty="0"/>
              <a:t>XML</a:t>
            </a:r>
          </a:p>
          <a:p>
            <a:r>
              <a:rPr lang="en-US" dirty="0"/>
              <a:t>Firebase Authentication</a:t>
            </a:r>
          </a:p>
          <a:p>
            <a:r>
              <a:rPr lang="en-US" dirty="0"/>
              <a:t>Firebase Database</a:t>
            </a:r>
          </a:p>
          <a:p>
            <a:r>
              <a:rPr lang="en-US" dirty="0"/>
              <a:t>Material design</a:t>
            </a:r>
          </a:p>
          <a:p>
            <a:r>
              <a:rPr lang="en-US" dirty="0"/>
              <a:t>Navigation-Drawer</a:t>
            </a:r>
          </a:p>
          <a:p>
            <a:r>
              <a:rPr lang="en-US" dirty="0"/>
              <a:t>Braintree</a:t>
            </a:r>
          </a:p>
          <a:p>
            <a:pPr marL="0" indent="0">
              <a:buNone/>
            </a:pPr>
            <a:r>
              <a:rPr lang="en-US" b="1" dirty="0"/>
              <a:t>Database</a:t>
            </a:r>
          </a:p>
          <a:p>
            <a:r>
              <a:rPr lang="en-US" dirty="0"/>
              <a:t>Firebase</a:t>
            </a:r>
          </a:p>
          <a:p>
            <a:endParaRPr lang="en-US" dirty="0"/>
          </a:p>
        </p:txBody>
      </p:sp>
    </p:spTree>
    <p:extLst>
      <p:ext uri="{BB962C8B-B14F-4D97-AF65-F5344CB8AC3E}">
        <p14:creationId xmlns:p14="http://schemas.microsoft.com/office/powerpoint/2010/main" val="160878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4BCC3C9-B14A-4D28-BA53-EE8EC1B57D19}"/>
              </a:ext>
            </a:extLst>
          </p:cNvPr>
          <p:cNvSpPr>
            <a:spLocks noGrp="1"/>
          </p:cNvSpPr>
          <p:nvPr>
            <p:ph type="title"/>
          </p:nvPr>
        </p:nvSpPr>
        <p:spPr>
          <a:xfrm>
            <a:off x="806195" y="804672"/>
            <a:ext cx="3521359" cy="5248656"/>
          </a:xfrm>
        </p:spPr>
        <p:txBody>
          <a:bodyPr anchor="ctr">
            <a:normAutofit/>
          </a:bodyPr>
          <a:lstStyle/>
          <a:p>
            <a:pPr algn="ctr"/>
            <a:r>
              <a:rPr lang="en-US" dirty="0">
                <a:latin typeface="Arial" panose="020B0604020202020204" pitchFamily="34" charset="0"/>
                <a:cs typeface="Arial" panose="020B0604020202020204" pitchFamily="34" charset="0"/>
              </a:rPr>
              <a:t>App-ACTIVITIES</a:t>
            </a:r>
            <a:endParaRPr lang="en-US" dirty="0"/>
          </a:p>
        </p:txBody>
      </p:sp>
      <p:sp>
        <p:nvSpPr>
          <p:cNvPr id="3" name="Content Placeholder 2">
            <a:extLst>
              <a:ext uri="{FF2B5EF4-FFF2-40B4-BE49-F238E27FC236}">
                <a16:creationId xmlns:a16="http://schemas.microsoft.com/office/drawing/2014/main" id="{A058B645-9521-467A-9258-66CAF83F3432}"/>
              </a:ext>
            </a:extLst>
          </p:cNvPr>
          <p:cNvSpPr>
            <a:spLocks noGrp="1"/>
          </p:cNvSpPr>
          <p:nvPr>
            <p:ph idx="1"/>
          </p:nvPr>
        </p:nvSpPr>
        <p:spPr>
          <a:xfrm>
            <a:off x="4975861" y="804671"/>
            <a:ext cx="6399930" cy="5248657"/>
          </a:xfrm>
        </p:spPr>
        <p:txBody>
          <a:bodyPr anchor="ctr">
            <a:normAutofit/>
          </a:bodyPr>
          <a:lstStyle/>
          <a:p>
            <a:pPr marL="0" indent="0">
              <a:buNone/>
            </a:pPr>
            <a:r>
              <a:rPr lang="en-US" dirty="0">
                <a:latin typeface="Arial" panose="020B0604020202020204" pitchFamily="34" charset="0"/>
                <a:cs typeface="Arial" panose="020B0604020202020204" pitchFamily="34" charset="0"/>
              </a:rPr>
              <a:t>Activities that a user can Perform</a:t>
            </a:r>
          </a:p>
          <a:p>
            <a:pPr lvl="1"/>
            <a:r>
              <a:rPr lang="en-US" dirty="0">
                <a:latin typeface="Arial" panose="020B0604020202020204" pitchFamily="34" charset="0"/>
                <a:cs typeface="Arial" panose="020B0604020202020204" pitchFamily="34" charset="0"/>
              </a:rPr>
              <a:t>User Registration</a:t>
            </a:r>
          </a:p>
          <a:p>
            <a:pPr lvl="1"/>
            <a:r>
              <a:rPr lang="en-US" dirty="0">
                <a:latin typeface="Arial" panose="020B0604020202020204" pitchFamily="34" charset="0"/>
                <a:cs typeface="Arial" panose="020B0604020202020204" pitchFamily="34" charset="0"/>
              </a:rPr>
              <a:t>Reset Password</a:t>
            </a:r>
          </a:p>
          <a:p>
            <a:pPr lvl="1"/>
            <a:r>
              <a:rPr lang="en-US" dirty="0">
                <a:latin typeface="Arial" panose="020B0604020202020204" pitchFamily="34" charset="0"/>
                <a:cs typeface="Arial" panose="020B0604020202020204" pitchFamily="34" charset="0"/>
              </a:rPr>
              <a:t>Viewing Main Activity</a:t>
            </a:r>
          </a:p>
          <a:p>
            <a:pPr lvl="1"/>
            <a:r>
              <a:rPr lang="en-US" dirty="0">
                <a:latin typeface="Arial" panose="020B0604020202020204" pitchFamily="34" charset="0"/>
                <a:cs typeface="Arial" panose="020B0604020202020204" pitchFamily="34" charset="0"/>
              </a:rPr>
              <a:t>Promotional Code Activity</a:t>
            </a:r>
          </a:p>
          <a:p>
            <a:pPr lvl="1"/>
            <a:r>
              <a:rPr lang="en-US" dirty="0">
                <a:latin typeface="Arial" panose="020B0604020202020204" pitchFamily="34" charset="0"/>
                <a:cs typeface="Arial" panose="020B0604020202020204" pitchFamily="34" charset="0"/>
              </a:rPr>
              <a:t>Updating Profile Information</a:t>
            </a:r>
          </a:p>
          <a:p>
            <a:pPr lvl="1"/>
            <a:r>
              <a:rPr lang="en-US" dirty="0" err="1">
                <a:latin typeface="Arial" panose="020B0604020202020204" pitchFamily="34" charset="0"/>
                <a:cs typeface="Arial" panose="020B0604020202020204" pitchFamily="34" charset="0"/>
              </a:rPr>
              <a:t>SignOut</a:t>
            </a:r>
            <a:endParaRPr lang="en-US" dirty="0">
              <a:latin typeface="Arial" panose="020B0604020202020204" pitchFamily="34" charset="0"/>
              <a:cs typeface="Arial" panose="020B0604020202020204" pitchFamily="34" charset="0"/>
            </a:endParaRPr>
          </a:p>
          <a:p>
            <a:pPr marL="457200" lvl="1" indent="0">
              <a:buNone/>
            </a:pPr>
            <a:endParaRPr lang="en-US" dirty="0"/>
          </a:p>
        </p:txBody>
      </p:sp>
    </p:spTree>
    <p:extLst>
      <p:ext uri="{BB962C8B-B14F-4D97-AF65-F5344CB8AC3E}">
        <p14:creationId xmlns:p14="http://schemas.microsoft.com/office/powerpoint/2010/main" val="185196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0AA39-E48D-45B5-B624-4B6239F9919B}"/>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latin typeface="Arial" panose="020B0604020202020204" pitchFamily="34" charset="0"/>
                <a:cs typeface="Arial" panose="020B0604020202020204" pitchFamily="34" charset="0"/>
              </a:rPr>
              <a:t>Introduction</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ED5185B-5EE3-4527-AAEA-2582C1E4CBE6}"/>
              </a:ext>
            </a:extLst>
          </p:cNvPr>
          <p:cNvGraphicFramePr>
            <a:graphicFrameLocks noGrp="1"/>
          </p:cNvGraphicFramePr>
          <p:nvPr>
            <p:ph idx="1"/>
            <p:extLst>
              <p:ext uri="{D42A27DB-BD31-4B8C-83A1-F6EECF244321}">
                <p14:modId xmlns:p14="http://schemas.microsoft.com/office/powerpoint/2010/main" val="1045653650"/>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25319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3A5B8-C583-4FAA-87FF-BDF4A3DB05C4}"/>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Using Library</a:t>
            </a:r>
            <a:br>
              <a:rPr lang="en-US" sz="3200" b="1">
                <a:solidFill>
                  <a:srgbClr val="F2F2F2"/>
                </a:solidFill>
              </a:rPr>
            </a:br>
            <a:endParaRPr lang="en-US"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5F7BD4D-EF51-4C91-9893-E2D597A6B6D3}"/>
              </a:ext>
            </a:extLst>
          </p:cNvPr>
          <p:cNvGraphicFramePr>
            <a:graphicFrameLocks noGrp="1"/>
          </p:cNvGraphicFramePr>
          <p:nvPr>
            <p:ph idx="1"/>
            <p:extLst>
              <p:ext uri="{D42A27DB-BD31-4B8C-83A1-F6EECF244321}">
                <p14:modId xmlns:p14="http://schemas.microsoft.com/office/powerpoint/2010/main" val="380595561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91648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a:latin typeface="Arial" panose="020B0604020202020204" pitchFamily="34" charset="0"/>
                <a:cs typeface="Arial" panose="020B0604020202020204" pitchFamily="34" charset="0"/>
              </a:rPr>
              <a:t>Database</a:t>
            </a:r>
          </a:p>
        </p:txBody>
      </p:sp>
    </p:spTree>
    <p:extLst>
      <p:ext uri="{BB962C8B-B14F-4D97-AF65-F5344CB8AC3E}">
        <p14:creationId xmlns:p14="http://schemas.microsoft.com/office/powerpoint/2010/main" val="3213067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3E93-F923-4BEE-A2AB-13C68CFAA08F}"/>
              </a:ext>
            </a:extLst>
          </p:cNvPr>
          <p:cNvSpPr>
            <a:spLocks noGrp="1"/>
          </p:cNvSpPr>
          <p:nvPr>
            <p:ph type="title"/>
          </p:nvPr>
        </p:nvSpPr>
        <p:spPr>
          <a:xfrm>
            <a:off x="646111" y="452718"/>
            <a:ext cx="9404723" cy="1400530"/>
          </a:xfrm>
        </p:spPr>
        <p:txBody>
          <a:bodyPr>
            <a:normAutofit/>
          </a:bodyPr>
          <a:lstStyle/>
          <a:p>
            <a:r>
              <a:rPr lang="en-US" dirty="0">
                <a:latin typeface="Arial" panose="020B0604020202020204" pitchFamily="34" charset="0"/>
                <a:cs typeface="Arial" panose="020B0604020202020204" pitchFamily="34" charset="0"/>
              </a:rPr>
              <a:t>Firebase</a:t>
            </a:r>
          </a:p>
        </p:txBody>
      </p:sp>
      <p:sp>
        <p:nvSpPr>
          <p:cNvPr id="6" name="Content Placeholder 5">
            <a:extLst>
              <a:ext uri="{FF2B5EF4-FFF2-40B4-BE49-F238E27FC236}">
                <a16:creationId xmlns:a16="http://schemas.microsoft.com/office/drawing/2014/main" id="{0F4F7C33-5AAB-4B6D-92B5-4AA50C1EBDD2}"/>
              </a:ext>
            </a:extLst>
          </p:cNvPr>
          <p:cNvSpPr>
            <a:spLocks noGrp="1"/>
          </p:cNvSpPr>
          <p:nvPr>
            <p:ph idx="1"/>
          </p:nvPr>
        </p:nvSpPr>
        <p:spPr>
          <a:xfrm>
            <a:off x="1103312" y="2052918"/>
            <a:ext cx="8946541" cy="4195481"/>
          </a:xfrm>
        </p:spPr>
        <p:txBody>
          <a:bodyPr>
            <a:normAutofit/>
          </a:bodyPr>
          <a:lstStyle/>
          <a:p>
            <a:pPr marL="0" indent="0">
              <a:buNone/>
            </a:pPr>
            <a:r>
              <a:rPr lang="en-US" sz="1600" dirty="0">
                <a:latin typeface="+mn-lt"/>
              </a:rPr>
              <a:t>Owned by Google, Firebase is a complete package of products that allows to build web and mobile apps, improve the app quality and help your clients grow their business. </a:t>
            </a:r>
            <a:r>
              <a:rPr lang="en-US" sz="1600" dirty="0">
                <a:latin typeface="+mn-lt"/>
                <a:cs typeface="Arial" panose="020B0604020202020204" pitchFamily="34" charset="0"/>
              </a:rPr>
              <a:t>It is a platform for building Android ,iOS and web apps .</a:t>
            </a:r>
          </a:p>
          <a:p>
            <a:pPr marL="0" indent="0">
              <a:buNone/>
            </a:pPr>
            <a:r>
              <a:rPr lang="en-US" sz="1600" dirty="0">
                <a:latin typeface="+mn-lt"/>
                <a:cs typeface="Arial" panose="020B0604020202020204" pitchFamily="34" charset="0"/>
              </a:rPr>
              <a:t>It provides services like</a:t>
            </a:r>
          </a:p>
          <a:p>
            <a:pPr lvl="1"/>
            <a:r>
              <a:rPr lang="en-US" sz="1600" dirty="0">
                <a:latin typeface="+mn-lt"/>
                <a:cs typeface="Arial" panose="020B0604020202020204" pitchFamily="34" charset="0"/>
              </a:rPr>
              <a:t>Authentication</a:t>
            </a:r>
          </a:p>
          <a:p>
            <a:pPr lvl="1"/>
            <a:r>
              <a:rPr lang="en-US" sz="1600" dirty="0">
                <a:latin typeface="+mn-lt"/>
                <a:cs typeface="Arial" panose="020B0604020202020204" pitchFamily="34" charset="0"/>
              </a:rPr>
              <a:t>Hosting</a:t>
            </a:r>
          </a:p>
          <a:p>
            <a:pPr lvl="1"/>
            <a:r>
              <a:rPr lang="en-US" sz="1600" dirty="0">
                <a:latin typeface="+mn-lt"/>
                <a:cs typeface="Arial" panose="020B0604020202020204" pitchFamily="34" charset="0"/>
              </a:rPr>
              <a:t>Messaging</a:t>
            </a:r>
          </a:p>
          <a:p>
            <a:pPr lvl="1"/>
            <a:r>
              <a:rPr lang="en-US" sz="1600" dirty="0">
                <a:latin typeface="+mn-lt"/>
                <a:cs typeface="Arial" panose="020B0604020202020204" pitchFamily="34" charset="0"/>
              </a:rPr>
              <a:t>Cloud Storage</a:t>
            </a:r>
          </a:p>
          <a:p>
            <a:pPr lvl="1"/>
            <a:r>
              <a:rPr lang="en-US" sz="1600" dirty="0">
                <a:latin typeface="+mn-lt"/>
                <a:cs typeface="Arial" panose="020B0604020202020204" pitchFamily="34" charset="0"/>
              </a:rPr>
              <a:t>Real Time database</a:t>
            </a:r>
          </a:p>
          <a:p>
            <a:pPr marL="0" indent="0">
              <a:buNone/>
            </a:pPr>
            <a:endParaRPr lang="en-US" sz="1600" dirty="0">
              <a:latin typeface="+mn-lt"/>
              <a:cs typeface="Arial" panose="020B0604020202020204" pitchFamily="34" charset="0"/>
            </a:endParaRPr>
          </a:p>
          <a:p>
            <a:pPr lvl="1"/>
            <a:endParaRPr lang="en-US" sz="1600" dirty="0">
              <a:latin typeface="+mn-lt"/>
              <a:cs typeface="Arial" panose="020B0604020202020204" pitchFamily="34" charset="0"/>
            </a:endParaRPr>
          </a:p>
        </p:txBody>
      </p:sp>
    </p:spTree>
    <p:extLst>
      <p:ext uri="{BB962C8B-B14F-4D97-AF65-F5344CB8AC3E}">
        <p14:creationId xmlns:p14="http://schemas.microsoft.com/office/powerpoint/2010/main" val="74993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BB22-B876-4BCE-9D94-33180A8C281C}"/>
              </a:ext>
            </a:extLst>
          </p:cNvPr>
          <p:cNvSpPr>
            <a:spLocks noGrp="1"/>
          </p:cNvSpPr>
          <p:nvPr>
            <p:ph type="title"/>
          </p:nvPr>
        </p:nvSpPr>
        <p:spPr>
          <a:xfrm>
            <a:off x="913796" y="609600"/>
            <a:ext cx="10321652" cy="674451"/>
          </a:xfrm>
        </p:spPr>
        <p:txBody>
          <a:bodyPr/>
          <a:lstStyle/>
          <a:p>
            <a:r>
              <a:rPr lang="en-US" dirty="0">
                <a:solidFill>
                  <a:schemeClr val="bg2">
                    <a:lumMod val="40000"/>
                    <a:lumOff val="60000"/>
                  </a:schemeClr>
                </a:solidFill>
                <a:latin typeface="Arial" panose="020B0604020202020204" pitchFamily="34" charset="0"/>
                <a:cs typeface="Arial" panose="020B0604020202020204" pitchFamily="34" charset="0"/>
              </a:rPr>
              <a:t>Firebase Overview</a:t>
            </a:r>
          </a:p>
        </p:txBody>
      </p:sp>
      <p:sp>
        <p:nvSpPr>
          <p:cNvPr id="4" name="Content Placeholder 3">
            <a:extLst>
              <a:ext uri="{FF2B5EF4-FFF2-40B4-BE49-F238E27FC236}">
                <a16:creationId xmlns:a16="http://schemas.microsoft.com/office/drawing/2014/main" id="{7218BF9F-CA3F-4EDD-B430-DB1E6B2C815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E3DD734-F1D4-4402-BBBD-D263D3715D5A}"/>
              </a:ext>
            </a:extLst>
          </p:cNvPr>
          <p:cNvPicPr>
            <a:picLocks noChangeAspect="1"/>
          </p:cNvPicPr>
          <p:nvPr/>
        </p:nvPicPr>
        <p:blipFill>
          <a:blip r:embed="rId2"/>
          <a:stretch>
            <a:fillRect/>
          </a:stretch>
        </p:blipFill>
        <p:spPr>
          <a:xfrm>
            <a:off x="430385" y="1788869"/>
            <a:ext cx="11331229" cy="4723578"/>
          </a:xfrm>
          <a:prstGeom prst="rect">
            <a:avLst/>
          </a:prstGeom>
        </p:spPr>
      </p:pic>
    </p:spTree>
    <p:extLst>
      <p:ext uri="{BB962C8B-B14F-4D97-AF65-F5344CB8AC3E}">
        <p14:creationId xmlns:p14="http://schemas.microsoft.com/office/powerpoint/2010/main" val="134431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68062-9A71-4835-8C1C-00EDDBF8588F}"/>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latin typeface="Arial" panose="020B0604020202020204" pitchFamily="34" charset="0"/>
                <a:cs typeface="Arial" panose="020B0604020202020204" pitchFamily="34" charset="0"/>
              </a:rPr>
              <a:t>Why Firebase</a:t>
            </a: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2" name="Content Placeholder 2">
            <a:extLst>
              <a:ext uri="{FF2B5EF4-FFF2-40B4-BE49-F238E27FC236}">
                <a16:creationId xmlns:a16="http://schemas.microsoft.com/office/drawing/2014/main" id="{EAA9F0DA-04D9-4B89-A3AA-CE5C95F47715}"/>
              </a:ext>
            </a:extLst>
          </p:cNvPr>
          <p:cNvGraphicFramePr>
            <a:graphicFrameLocks noGrp="1"/>
          </p:cNvGraphicFramePr>
          <p:nvPr>
            <p:ph idx="1"/>
            <p:extLst>
              <p:ext uri="{D42A27DB-BD31-4B8C-83A1-F6EECF244321}">
                <p14:modId xmlns:p14="http://schemas.microsoft.com/office/powerpoint/2010/main" val="42286792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29683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B321122-DF3E-4FBB-8D7E-C6F980D20425}"/>
              </a:ext>
            </a:extLst>
          </p:cNvPr>
          <p:cNvSpPr>
            <a:spLocks noGrp="1"/>
          </p:cNvSpPr>
          <p:nvPr>
            <p:ph type="title"/>
          </p:nvPr>
        </p:nvSpPr>
        <p:spPr>
          <a:xfrm>
            <a:off x="648930" y="629267"/>
            <a:ext cx="9252154" cy="1016654"/>
          </a:xfrm>
        </p:spPr>
        <p:txBody>
          <a:bodyPr>
            <a:normAutofit/>
          </a:bodyPr>
          <a:lstStyle/>
          <a:p>
            <a:r>
              <a:rPr lang="en-US">
                <a:solidFill>
                  <a:srgbClr val="EBEBEB"/>
                </a:solidFill>
              </a:rPr>
              <a:t>Firebase-Database(Real-Time)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D69E435F-E877-4BBF-88F2-B4F1EC7C4276}"/>
              </a:ext>
            </a:extLst>
          </p:cNvPr>
          <p:cNvGraphicFramePr>
            <a:graphicFrameLocks noGrp="1"/>
          </p:cNvGraphicFramePr>
          <p:nvPr>
            <p:ph idx="1"/>
            <p:extLst>
              <p:ext uri="{D42A27DB-BD31-4B8C-83A1-F6EECF244321}">
                <p14:modId xmlns:p14="http://schemas.microsoft.com/office/powerpoint/2010/main" val="3485023701"/>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12757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116E-BFB4-4F29-9125-97853D1F6C50}"/>
              </a:ext>
            </a:extLst>
          </p:cNvPr>
          <p:cNvSpPr>
            <a:spLocks noGrp="1"/>
          </p:cNvSpPr>
          <p:nvPr>
            <p:ph type="title"/>
          </p:nvPr>
        </p:nvSpPr>
        <p:spPr>
          <a:xfrm>
            <a:off x="651753" y="609601"/>
            <a:ext cx="10615803" cy="528536"/>
          </a:xfrm>
        </p:spPr>
        <p:txBody>
          <a:bodyPr>
            <a:normAutofit fontScale="90000"/>
          </a:bodyPr>
          <a:lstStyle/>
          <a:p>
            <a:r>
              <a:rPr lang="en-US" dirty="0">
                <a:solidFill>
                  <a:schemeClr val="bg2">
                    <a:lumMod val="40000"/>
                    <a:lumOff val="60000"/>
                  </a:schemeClr>
                </a:solidFill>
              </a:rPr>
              <a:t>Firebase-Database(Real-Time)</a:t>
            </a:r>
          </a:p>
        </p:txBody>
      </p:sp>
      <p:pic>
        <p:nvPicPr>
          <p:cNvPr id="6" name="Content Placeholder 5">
            <a:extLst>
              <a:ext uri="{FF2B5EF4-FFF2-40B4-BE49-F238E27FC236}">
                <a16:creationId xmlns:a16="http://schemas.microsoft.com/office/drawing/2014/main" id="{3D5FBDE1-7963-4A43-9702-904A27143394}"/>
              </a:ext>
            </a:extLst>
          </p:cNvPr>
          <p:cNvPicPr>
            <a:picLocks noGrp="1" noChangeAspect="1"/>
          </p:cNvPicPr>
          <p:nvPr>
            <p:ph idx="1"/>
          </p:nvPr>
        </p:nvPicPr>
        <p:blipFill>
          <a:blip r:embed="rId2"/>
          <a:stretch>
            <a:fillRect/>
          </a:stretch>
        </p:blipFill>
        <p:spPr>
          <a:xfrm>
            <a:off x="803632" y="1420837"/>
            <a:ext cx="9620528" cy="4968241"/>
          </a:xfrm>
          <a:prstGeom prst="rect">
            <a:avLst/>
          </a:prstGeom>
        </p:spPr>
      </p:pic>
    </p:spTree>
    <p:extLst>
      <p:ext uri="{BB962C8B-B14F-4D97-AF65-F5344CB8AC3E}">
        <p14:creationId xmlns:p14="http://schemas.microsoft.com/office/powerpoint/2010/main" val="371076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90909A-F919-44EA-8ECF-7335B3EC1873}"/>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Arial" panose="020B0604020202020204" pitchFamily="34" charset="0"/>
                <a:cs typeface="Arial" panose="020B0604020202020204" pitchFamily="34" charset="0"/>
              </a:rPr>
              <a:t>Firebase-Authentication</a:t>
            </a:r>
            <a:endParaRPr lang="en-US">
              <a:solidFill>
                <a:srgbClr val="EBEBEB"/>
              </a:solidFill>
            </a:endParaRP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ADA34208-B791-46D5-9C45-705D23A3DBEA}"/>
              </a:ext>
            </a:extLst>
          </p:cNvPr>
          <p:cNvGraphicFramePr>
            <a:graphicFrameLocks noGrp="1"/>
          </p:cNvGraphicFramePr>
          <p:nvPr>
            <p:ph idx="1"/>
            <p:extLst>
              <p:ext uri="{D42A27DB-BD31-4B8C-83A1-F6EECF244321}">
                <p14:modId xmlns:p14="http://schemas.microsoft.com/office/powerpoint/2010/main" val="30870413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02759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1A30-CA5A-4B67-B370-8F27348F85D3}"/>
              </a:ext>
            </a:extLst>
          </p:cNvPr>
          <p:cNvSpPr>
            <a:spLocks noGrp="1"/>
          </p:cNvSpPr>
          <p:nvPr>
            <p:ph type="title"/>
          </p:nvPr>
        </p:nvSpPr>
        <p:spPr>
          <a:xfrm>
            <a:off x="710119" y="609600"/>
            <a:ext cx="10557437" cy="460443"/>
          </a:xfrm>
        </p:spPr>
        <p:txBody>
          <a:bodyPr>
            <a:noAutofit/>
          </a:bodyPr>
          <a:lstStyle/>
          <a:p>
            <a:r>
              <a:rPr lang="en-US" sz="2800" dirty="0">
                <a:solidFill>
                  <a:schemeClr val="bg2">
                    <a:lumMod val="40000"/>
                    <a:lumOff val="60000"/>
                  </a:schemeClr>
                </a:solidFill>
                <a:latin typeface="Arial" panose="020B0604020202020204" pitchFamily="34" charset="0"/>
                <a:cs typeface="Arial" panose="020B0604020202020204" pitchFamily="34" charset="0"/>
              </a:rPr>
              <a:t>Firebase-Authentication</a:t>
            </a:r>
          </a:p>
        </p:txBody>
      </p:sp>
      <p:sp>
        <p:nvSpPr>
          <p:cNvPr id="6" name="TextBox 5">
            <a:extLst>
              <a:ext uri="{FF2B5EF4-FFF2-40B4-BE49-F238E27FC236}">
                <a16:creationId xmlns:a16="http://schemas.microsoft.com/office/drawing/2014/main" id="{1C808E8D-691F-466B-83FA-E5B4A59A9397}"/>
              </a:ext>
            </a:extLst>
          </p:cNvPr>
          <p:cNvSpPr txBox="1"/>
          <p:nvPr/>
        </p:nvSpPr>
        <p:spPr>
          <a:xfrm>
            <a:off x="5988837" y="2186089"/>
            <a:ext cx="2586217" cy="523220"/>
          </a:xfrm>
          <a:prstGeom prst="rect">
            <a:avLst/>
          </a:prstGeom>
          <a:noFill/>
        </p:spPr>
        <p:txBody>
          <a:bodyPr wrap="square" rtlCol="0">
            <a:spAutoFit/>
          </a:bodyPr>
          <a:lstStyle/>
          <a:p>
            <a:r>
              <a:rPr lang="en-US" sz="2800" dirty="0">
                <a:solidFill>
                  <a:schemeClr val="accent6"/>
                </a:solidFill>
                <a:latin typeface="Arial" panose="020B0604020202020204" pitchFamily="34" charset="0"/>
                <a:cs typeface="Arial" panose="020B0604020202020204" pitchFamily="34" charset="0"/>
              </a:rPr>
              <a:t>USERS</a:t>
            </a:r>
          </a:p>
        </p:txBody>
      </p:sp>
      <p:pic>
        <p:nvPicPr>
          <p:cNvPr id="12" name="Content Placeholder 11">
            <a:extLst>
              <a:ext uri="{FF2B5EF4-FFF2-40B4-BE49-F238E27FC236}">
                <a16:creationId xmlns:a16="http://schemas.microsoft.com/office/drawing/2014/main" id="{28C554E4-C75D-41BC-95EC-1BF7FBD09D27}"/>
              </a:ext>
            </a:extLst>
          </p:cNvPr>
          <p:cNvPicPr>
            <a:picLocks noGrp="1" noChangeAspect="1"/>
          </p:cNvPicPr>
          <p:nvPr>
            <p:ph idx="1"/>
          </p:nvPr>
        </p:nvPicPr>
        <p:blipFill>
          <a:blip r:embed="rId2"/>
          <a:stretch>
            <a:fillRect/>
          </a:stretch>
        </p:blipFill>
        <p:spPr>
          <a:xfrm>
            <a:off x="1118083" y="1323972"/>
            <a:ext cx="9517093" cy="5059720"/>
          </a:xfrm>
          <a:prstGeom prst="rect">
            <a:avLst/>
          </a:prstGeom>
        </p:spPr>
      </p:pic>
    </p:spTree>
    <p:extLst>
      <p:ext uri="{BB962C8B-B14F-4D97-AF65-F5344CB8AC3E}">
        <p14:creationId xmlns:p14="http://schemas.microsoft.com/office/powerpoint/2010/main" val="69453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0C40-19D7-415D-A936-7FAE85A81B36}"/>
              </a:ext>
            </a:extLst>
          </p:cNvPr>
          <p:cNvSpPr>
            <a:spLocks noGrp="1"/>
          </p:cNvSpPr>
          <p:nvPr>
            <p:ph type="title"/>
          </p:nvPr>
        </p:nvSpPr>
        <p:spPr>
          <a:xfrm>
            <a:off x="712372" y="890039"/>
            <a:ext cx="9404723" cy="1400530"/>
          </a:xfrm>
        </p:spPr>
        <p:txBody>
          <a:bodyPr/>
          <a:lstStyle/>
          <a:p>
            <a:r>
              <a:rPr lang="en-US" sz="3600" dirty="0">
                <a:solidFill>
                  <a:schemeClr val="bg2">
                    <a:lumMod val="40000"/>
                    <a:lumOff val="60000"/>
                  </a:schemeClr>
                </a:solidFill>
                <a:latin typeface="Arial" panose="020B0604020202020204" pitchFamily="34" charset="0"/>
                <a:cs typeface="Arial" panose="020B0604020202020204" pitchFamily="34" charset="0"/>
              </a:rPr>
              <a:t>Security Features</a:t>
            </a:r>
          </a:p>
        </p:txBody>
      </p:sp>
      <p:sp>
        <p:nvSpPr>
          <p:cNvPr id="3" name="Content Placeholder 2">
            <a:extLst>
              <a:ext uri="{FF2B5EF4-FFF2-40B4-BE49-F238E27FC236}">
                <a16:creationId xmlns:a16="http://schemas.microsoft.com/office/drawing/2014/main" id="{015CE7F3-CE64-463A-BD2C-4AB86EEC2760}"/>
              </a:ext>
            </a:extLst>
          </p:cNvPr>
          <p:cNvSpPr>
            <a:spLocks noGrp="1"/>
          </p:cNvSpPr>
          <p:nvPr>
            <p:ph idx="1"/>
          </p:nvPr>
        </p:nvSpPr>
        <p:spPr>
          <a:xfrm>
            <a:off x="913795" y="2096064"/>
            <a:ext cx="10353762" cy="4353374"/>
          </a:xfrm>
        </p:spPr>
        <p:txBody>
          <a:bodyPr>
            <a:normAutofit/>
          </a:bodyPr>
          <a:lstStyle/>
          <a:p>
            <a:pPr algn="just"/>
            <a:r>
              <a:rPr lang="en-US" sz="1800" dirty="0">
                <a:cs typeface="Arial" panose="020B0604020202020204" pitchFamily="34" charset="0"/>
              </a:rPr>
              <a:t>User can only login into Application with valid information.</a:t>
            </a:r>
          </a:p>
          <a:p>
            <a:pPr algn="just"/>
            <a:r>
              <a:rPr lang="en-US" sz="1800" dirty="0">
                <a:cs typeface="Arial" panose="020B0604020202020204" pitchFamily="34" charset="0"/>
              </a:rPr>
              <a:t>Regular Monitoring is done through firebase and reports are send through Quality service.</a:t>
            </a:r>
          </a:p>
          <a:p>
            <a:pPr algn="just"/>
            <a:r>
              <a:rPr lang="en-US" sz="1800" dirty="0"/>
              <a:t>Firebase Security Rules leverage extensible, flexible configuration languages to define what data your users can access for Realtime Database, Cloud </a:t>
            </a:r>
            <a:r>
              <a:rPr lang="en-US" sz="1800" dirty="0" err="1"/>
              <a:t>Firestore</a:t>
            </a:r>
            <a:r>
              <a:rPr lang="en-US" sz="1800" dirty="0"/>
              <a:t>, and Cloud Storage</a:t>
            </a:r>
            <a:endParaRPr lang="en-US" sz="1800" dirty="0">
              <a:cs typeface="Arial" panose="020B0604020202020204" pitchFamily="34" charset="0"/>
            </a:endParaRPr>
          </a:p>
          <a:p>
            <a:pPr algn="just"/>
            <a:r>
              <a:rPr lang="en-US" sz="1800" dirty="0"/>
              <a:t>Firebase Realtime Database Rules leverage JSON in rule definitions, while Cloud </a:t>
            </a:r>
            <a:r>
              <a:rPr lang="en-US" sz="1800" dirty="0" err="1"/>
              <a:t>Firestore</a:t>
            </a:r>
            <a:r>
              <a:rPr lang="en-US" sz="1800" dirty="0"/>
              <a:t> Security Rules and Firebase Security Rules for Cloud Storage leverage a unique language built to accommodate more complex rules-specific structures.</a:t>
            </a:r>
            <a:endParaRPr lang="en-US" sz="1800" dirty="0">
              <a:cs typeface="Arial" panose="020B0604020202020204" pitchFamily="34" charset="0"/>
            </a:endParaRPr>
          </a:p>
        </p:txBody>
      </p:sp>
    </p:spTree>
    <p:extLst>
      <p:ext uri="{BB962C8B-B14F-4D97-AF65-F5344CB8AC3E}">
        <p14:creationId xmlns:p14="http://schemas.microsoft.com/office/powerpoint/2010/main" val="319316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FF0AA39-E48D-45B5-B624-4B6239F9919B}"/>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Arial" panose="020B0604020202020204" pitchFamily="34" charset="0"/>
                <a:cs typeface="Arial" panose="020B0604020202020204" pitchFamily="34" charset="0"/>
              </a:rPr>
              <a:t>Introduction</a:t>
            </a: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61B93822-0BC7-451A-B195-436F6A5E1642}"/>
              </a:ext>
            </a:extLst>
          </p:cNvPr>
          <p:cNvGraphicFramePr>
            <a:graphicFrameLocks noGrp="1"/>
          </p:cNvGraphicFramePr>
          <p:nvPr>
            <p:ph idx="1"/>
            <p:extLst>
              <p:ext uri="{D42A27DB-BD31-4B8C-83A1-F6EECF244321}">
                <p14:modId xmlns:p14="http://schemas.microsoft.com/office/powerpoint/2010/main" val="296693675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26037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D4CF8-AC60-440C-BE7C-6B0E94A99DB1}"/>
              </a:ext>
            </a:extLst>
          </p:cNvPr>
          <p:cNvSpPr>
            <a:spLocks noGrp="1"/>
          </p:cNvSpPr>
          <p:nvPr>
            <p:ph type="title"/>
          </p:nvPr>
        </p:nvSpPr>
        <p:spPr/>
        <p:txBody>
          <a:bodyPr/>
          <a:lstStyle/>
          <a:p>
            <a:r>
              <a:rPr lang="en-US" dirty="0">
                <a:solidFill>
                  <a:schemeClr val="bg2">
                    <a:lumMod val="40000"/>
                    <a:lumOff val="60000"/>
                  </a:schemeClr>
                </a:solidFill>
              </a:rPr>
              <a:t>APK File and Play console Status</a:t>
            </a:r>
          </a:p>
        </p:txBody>
      </p:sp>
      <p:sp>
        <p:nvSpPr>
          <p:cNvPr id="3" name="Content Placeholder 2">
            <a:extLst>
              <a:ext uri="{FF2B5EF4-FFF2-40B4-BE49-F238E27FC236}">
                <a16:creationId xmlns:a16="http://schemas.microsoft.com/office/drawing/2014/main" id="{5CD894CC-C6B8-475E-97BD-0E742E52918F}"/>
              </a:ext>
            </a:extLst>
          </p:cNvPr>
          <p:cNvSpPr>
            <a:spLocks noGrp="1"/>
          </p:cNvSpPr>
          <p:nvPr>
            <p:ph idx="1"/>
          </p:nvPr>
        </p:nvSpPr>
        <p:spPr/>
        <p:txBody>
          <a:bodyPr/>
          <a:lstStyle/>
          <a:p>
            <a:r>
              <a:rPr lang="en-US" dirty="0">
                <a:hlinkClick r:id="rId2"/>
              </a:rPr>
              <a:t>https://play.google.com/apps/publish/?account=9075340798884485048#AppListPlace</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4246EBC-B001-4E7C-90E2-57B4C92992B6}"/>
              </a:ext>
            </a:extLst>
          </p:cNvPr>
          <p:cNvPicPr>
            <a:picLocks noChangeAspect="1"/>
          </p:cNvPicPr>
          <p:nvPr/>
        </p:nvPicPr>
        <p:blipFill>
          <a:blip r:embed="rId3"/>
          <a:stretch>
            <a:fillRect/>
          </a:stretch>
        </p:blipFill>
        <p:spPr>
          <a:xfrm>
            <a:off x="2705557" y="2864830"/>
            <a:ext cx="7344296" cy="3721676"/>
          </a:xfrm>
          <a:prstGeom prst="rect">
            <a:avLst/>
          </a:prstGeom>
        </p:spPr>
      </p:pic>
    </p:spTree>
    <p:extLst>
      <p:ext uri="{BB962C8B-B14F-4D97-AF65-F5344CB8AC3E}">
        <p14:creationId xmlns:p14="http://schemas.microsoft.com/office/powerpoint/2010/main" val="3441131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Rectangle 23">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1532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A1A28-9371-408E-8D25-89C0730271F2}"/>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latin typeface="Arial" panose="020B0604020202020204" pitchFamily="34" charset="0"/>
                <a:cs typeface="Arial" panose="020B0604020202020204" pitchFamily="34" charset="0"/>
              </a:rPr>
              <a:t>Main Idea</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86F48CE-1A7C-4D1A-873A-6558DDFECC02}"/>
              </a:ext>
            </a:extLst>
          </p:cNvPr>
          <p:cNvGraphicFramePr>
            <a:graphicFrameLocks noGrp="1"/>
          </p:cNvGraphicFramePr>
          <p:nvPr>
            <p:ph idx="1"/>
            <p:extLst>
              <p:ext uri="{D42A27DB-BD31-4B8C-83A1-F6EECF244321}">
                <p14:modId xmlns:p14="http://schemas.microsoft.com/office/powerpoint/2010/main" val="230893985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79161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190C3-D3C0-4058-9967-E68611EE7467}"/>
              </a:ext>
            </a:extLst>
          </p:cNvPr>
          <p:cNvSpPr>
            <a:spLocks noGrp="1"/>
          </p:cNvSpPr>
          <p:nvPr>
            <p:ph type="title"/>
          </p:nvPr>
        </p:nvSpPr>
        <p:spPr>
          <a:xfrm>
            <a:off x="648929" y="1063417"/>
            <a:ext cx="3505495" cy="4675396"/>
          </a:xfrm>
        </p:spPr>
        <p:txBody>
          <a:bodyPr anchor="ctr">
            <a:normAutofit/>
          </a:bodyPr>
          <a:lstStyle/>
          <a:p>
            <a:r>
              <a:rPr lang="en-US" sz="3600">
                <a:solidFill>
                  <a:srgbClr val="F2F2F2"/>
                </a:solidFill>
                <a:latin typeface="Arial" panose="020B0604020202020204" pitchFamily="34" charset="0"/>
                <a:cs typeface="Arial" panose="020B0604020202020204" pitchFamily="34" charset="0"/>
              </a:rPr>
              <a:t>Requirements For Implementation</a:t>
            </a: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FB12C187-5A5F-47C4-97D8-CFB9DBA9419C}"/>
              </a:ext>
            </a:extLst>
          </p:cNvPr>
          <p:cNvGraphicFramePr>
            <a:graphicFrameLocks noGrp="1"/>
          </p:cNvGraphicFramePr>
          <p:nvPr>
            <p:ph idx="1"/>
            <p:extLst>
              <p:ext uri="{D42A27DB-BD31-4B8C-83A1-F6EECF244321}">
                <p14:modId xmlns:p14="http://schemas.microsoft.com/office/powerpoint/2010/main" val="2807980280"/>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50576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4197B3-925D-4CE8-A8E6-AF45AAB865AD}"/>
              </a:ext>
            </a:extLst>
          </p:cNvPr>
          <p:cNvSpPr>
            <a:spLocks noGrp="1"/>
          </p:cNvSpPr>
          <p:nvPr>
            <p:ph type="ctrTitle"/>
          </p:nvPr>
        </p:nvSpPr>
        <p:spPr>
          <a:xfrm>
            <a:off x="5214033" y="1266958"/>
            <a:ext cx="6248624" cy="4528457"/>
          </a:xfrm>
        </p:spPr>
        <p:txBody>
          <a:bodyPr anchor="ctr">
            <a:normAutofit/>
          </a:bodyPr>
          <a:lstStyle/>
          <a:p>
            <a:r>
              <a:rPr lang="en-US">
                <a:latin typeface="Arial" panose="020B0604020202020204" pitchFamily="34" charset="0"/>
                <a:cs typeface="Arial" panose="020B0604020202020204" pitchFamily="34" charset="0"/>
              </a:rPr>
              <a:t>WORKING </a:t>
            </a:r>
          </a:p>
        </p:txBody>
      </p:sp>
    </p:spTree>
    <p:extLst>
      <p:ext uri="{BB962C8B-B14F-4D97-AF65-F5344CB8AC3E}">
        <p14:creationId xmlns:p14="http://schemas.microsoft.com/office/powerpoint/2010/main" val="39731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FCF5A44-63DB-444B-A279-9F9108D74AF9}"/>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Arial" panose="020B0604020202020204" pitchFamily="34" charset="0"/>
                <a:cs typeface="Arial" panose="020B0604020202020204" pitchFamily="34" charset="0"/>
              </a:rPr>
              <a:t>HOW It WORKS?</a:t>
            </a: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E392AD-4B2C-437F-8089-B67EF4E79E28}"/>
              </a:ext>
            </a:extLst>
          </p:cNvPr>
          <p:cNvGraphicFramePr>
            <a:graphicFrameLocks noGrp="1"/>
          </p:cNvGraphicFramePr>
          <p:nvPr>
            <p:ph idx="1"/>
            <p:extLst>
              <p:ext uri="{D42A27DB-BD31-4B8C-83A1-F6EECF244321}">
                <p14:modId xmlns:p14="http://schemas.microsoft.com/office/powerpoint/2010/main" val="167233796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72136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369652" y="518474"/>
            <a:ext cx="11376177" cy="959018"/>
          </a:xfrm>
        </p:spPr>
        <p:txBody>
          <a:bodyPr/>
          <a:lstStyle/>
          <a:p>
            <a:pPr algn="ctr"/>
            <a:r>
              <a:rPr lang="en-US" sz="4000" dirty="0">
                <a:solidFill>
                  <a:schemeClr val="bg2">
                    <a:lumMod val="60000"/>
                    <a:lumOff val="40000"/>
                  </a:schemeClr>
                </a:solidFill>
                <a:latin typeface="Arial" panose="020B0604020202020204" pitchFamily="34" charset="0"/>
                <a:cs typeface="Arial" panose="020B0604020202020204" pitchFamily="34" charset="0"/>
              </a:rPr>
              <a:t>WELCOME &amp; LOGIN PAGE SCREEN</a:t>
            </a:r>
          </a:p>
        </p:txBody>
      </p:sp>
      <p:sp>
        <p:nvSpPr>
          <p:cNvPr id="31" name="TextBox 30">
            <a:extLst>
              <a:ext uri="{FF2B5EF4-FFF2-40B4-BE49-F238E27FC236}">
                <a16:creationId xmlns:a16="http://schemas.microsoft.com/office/drawing/2014/main" id="{26D5CD1D-5FF9-42EF-93D1-C10AFD3B81D8}"/>
              </a:ext>
            </a:extLst>
          </p:cNvPr>
          <p:cNvSpPr txBox="1"/>
          <p:nvPr/>
        </p:nvSpPr>
        <p:spPr>
          <a:xfrm>
            <a:off x="637112" y="6147880"/>
            <a:ext cx="2470826" cy="369332"/>
          </a:xfrm>
          <a:prstGeom prst="rect">
            <a:avLst/>
          </a:prstGeom>
          <a:noFill/>
        </p:spPr>
        <p:txBody>
          <a:bodyPr wrap="square" rtlCol="0">
            <a:spAutoFit/>
          </a:bodyPr>
          <a:lstStyle/>
          <a:p>
            <a:r>
              <a:rPr lang="en-US" dirty="0">
                <a:solidFill>
                  <a:schemeClr val="bg2">
                    <a:lumMod val="60000"/>
                    <a:lumOff val="40000"/>
                  </a:schemeClr>
                </a:solidFill>
                <a:latin typeface="Arial" panose="020B0604020202020204" pitchFamily="34" charset="0"/>
                <a:cs typeface="Arial" panose="020B0604020202020204" pitchFamily="34" charset="0"/>
              </a:rPr>
              <a:t>WELCOME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422355" y="6173256"/>
            <a:ext cx="2410454" cy="369332"/>
          </a:xfrm>
          <a:prstGeom prst="rect">
            <a:avLst/>
          </a:prstGeom>
          <a:noFill/>
        </p:spPr>
        <p:txBody>
          <a:bodyPr wrap="square" rtlCol="0">
            <a:spAutoFit/>
          </a:bodyPr>
          <a:lstStyle/>
          <a:p>
            <a:r>
              <a:rPr lang="en-US" dirty="0">
                <a:solidFill>
                  <a:schemeClr val="bg2">
                    <a:lumMod val="60000"/>
                    <a:lumOff val="40000"/>
                  </a:schemeClr>
                </a:solidFill>
              </a:rPr>
              <a:t>LOGIN PAGE	</a:t>
            </a:r>
          </a:p>
        </p:txBody>
      </p:sp>
      <p:sp>
        <p:nvSpPr>
          <p:cNvPr id="40" name="TextBox 39">
            <a:extLst>
              <a:ext uri="{FF2B5EF4-FFF2-40B4-BE49-F238E27FC236}">
                <a16:creationId xmlns:a16="http://schemas.microsoft.com/office/drawing/2014/main" id="{C355C046-B080-4CE8-B1D5-927B260E5B1A}"/>
              </a:ext>
            </a:extLst>
          </p:cNvPr>
          <p:cNvSpPr txBox="1"/>
          <p:nvPr/>
        </p:nvSpPr>
        <p:spPr>
          <a:xfrm>
            <a:off x="7942544" y="6147880"/>
            <a:ext cx="3480830" cy="646331"/>
          </a:xfrm>
          <a:prstGeom prst="rect">
            <a:avLst/>
          </a:prstGeom>
          <a:noFill/>
        </p:spPr>
        <p:txBody>
          <a:bodyPr wrap="square" rtlCol="0">
            <a:spAutoFit/>
          </a:bodyPr>
          <a:lstStyle/>
          <a:p>
            <a:r>
              <a:rPr lang="en-US" dirty="0">
                <a:solidFill>
                  <a:schemeClr val="bg2">
                    <a:lumMod val="60000"/>
                    <a:lumOff val="40000"/>
                  </a:schemeClr>
                </a:solidFill>
              </a:rPr>
              <a:t>LOGIN PAGE WITH SUCCESFUL CREDENTIALS</a:t>
            </a:r>
          </a:p>
        </p:txBody>
      </p:sp>
      <p:pic>
        <p:nvPicPr>
          <p:cNvPr id="6" name="Content Placeholder 5" descr="A picture containing clock, room&#10;&#10;Description automatically generated">
            <a:extLst>
              <a:ext uri="{FF2B5EF4-FFF2-40B4-BE49-F238E27FC236}">
                <a16:creationId xmlns:a16="http://schemas.microsoft.com/office/drawing/2014/main" id="{2706158D-1268-4BE8-9B08-0ABDDE868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112" y="1663569"/>
            <a:ext cx="2675509" cy="4195762"/>
          </a:xfrm>
        </p:spPr>
      </p:pic>
      <p:pic>
        <p:nvPicPr>
          <p:cNvPr id="8" name="Picture 7" descr="A picture containing text&#10;&#10;Description automatically generated">
            <a:extLst>
              <a:ext uri="{FF2B5EF4-FFF2-40B4-BE49-F238E27FC236}">
                <a16:creationId xmlns:a16="http://schemas.microsoft.com/office/drawing/2014/main" id="{AA2476F5-C99D-4A57-B9C2-381989A7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457" y="1663569"/>
            <a:ext cx="2756251" cy="429823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D7ABDA5-2675-4C98-9673-035C8BACF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544" y="1667710"/>
            <a:ext cx="2756250" cy="4363222"/>
          </a:xfrm>
          <a:prstGeom prst="rect">
            <a:avLst/>
          </a:prstGeom>
        </p:spPr>
      </p:pic>
    </p:spTree>
    <p:extLst>
      <p:ext uri="{BB962C8B-B14F-4D97-AF65-F5344CB8AC3E}">
        <p14:creationId xmlns:p14="http://schemas.microsoft.com/office/powerpoint/2010/main" val="107221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25F4-8941-4071-A96B-ECC55A5E43D1}"/>
              </a:ext>
            </a:extLst>
          </p:cNvPr>
          <p:cNvSpPr>
            <a:spLocks noGrp="1"/>
          </p:cNvSpPr>
          <p:nvPr>
            <p:ph type="title"/>
          </p:nvPr>
        </p:nvSpPr>
        <p:spPr>
          <a:xfrm>
            <a:off x="538391" y="556750"/>
            <a:ext cx="10295852" cy="875555"/>
          </a:xfrm>
        </p:spPr>
        <p:txBody>
          <a:bodyPr/>
          <a:lstStyle/>
          <a:p>
            <a:pPr algn="ctr"/>
            <a:r>
              <a:rPr lang="en-US" sz="3600" dirty="0">
                <a:solidFill>
                  <a:schemeClr val="bg2">
                    <a:lumMod val="60000"/>
                    <a:lumOff val="40000"/>
                  </a:schemeClr>
                </a:solidFill>
                <a:latin typeface="Arial" panose="020B0604020202020204" pitchFamily="34" charset="0"/>
                <a:cs typeface="Arial" panose="020B0604020202020204" pitchFamily="34" charset="0"/>
              </a:rPr>
              <a:t>Registration &amp; Reset Password, Home Activity</a:t>
            </a:r>
          </a:p>
        </p:txBody>
      </p:sp>
      <p:sp>
        <p:nvSpPr>
          <p:cNvPr id="31" name="TextBox 30">
            <a:extLst>
              <a:ext uri="{FF2B5EF4-FFF2-40B4-BE49-F238E27FC236}">
                <a16:creationId xmlns:a16="http://schemas.microsoft.com/office/drawing/2014/main" id="{26D5CD1D-5FF9-42EF-93D1-C10AFD3B81D8}"/>
              </a:ext>
            </a:extLst>
          </p:cNvPr>
          <p:cNvSpPr txBox="1"/>
          <p:nvPr/>
        </p:nvSpPr>
        <p:spPr>
          <a:xfrm>
            <a:off x="567323" y="6003436"/>
            <a:ext cx="2470826" cy="307777"/>
          </a:xfrm>
          <a:prstGeom prst="rect">
            <a:avLst/>
          </a:prstGeom>
          <a:noFill/>
        </p:spPr>
        <p:txBody>
          <a:bodyPr wrap="square" rtlCol="0">
            <a:spAutoFit/>
          </a:bodyPr>
          <a:lstStyle/>
          <a:p>
            <a:r>
              <a:rPr lang="en-US" sz="1400" dirty="0">
                <a:solidFill>
                  <a:schemeClr val="bg2">
                    <a:lumMod val="60000"/>
                    <a:lumOff val="40000"/>
                  </a:schemeClr>
                </a:solidFill>
                <a:latin typeface="Arial" panose="020B0604020202020204" pitchFamily="34" charset="0"/>
                <a:cs typeface="Arial" panose="020B0604020202020204" pitchFamily="34" charset="0"/>
              </a:rPr>
              <a:t>REGISTRATION SCREEN</a:t>
            </a:r>
          </a:p>
        </p:txBody>
      </p:sp>
      <p:sp>
        <p:nvSpPr>
          <p:cNvPr id="37" name="TextBox 36">
            <a:extLst>
              <a:ext uri="{FF2B5EF4-FFF2-40B4-BE49-F238E27FC236}">
                <a16:creationId xmlns:a16="http://schemas.microsoft.com/office/drawing/2014/main" id="{BE9DFF0D-B2A8-4A8F-8D2C-447ED5E3160A}"/>
              </a:ext>
            </a:extLst>
          </p:cNvPr>
          <p:cNvSpPr txBox="1"/>
          <p:nvPr/>
        </p:nvSpPr>
        <p:spPr>
          <a:xfrm>
            <a:off x="4126784" y="5972658"/>
            <a:ext cx="2410454" cy="338554"/>
          </a:xfrm>
          <a:prstGeom prst="rect">
            <a:avLst/>
          </a:prstGeom>
          <a:noFill/>
        </p:spPr>
        <p:txBody>
          <a:bodyPr wrap="square" rtlCol="0">
            <a:spAutoFit/>
          </a:bodyPr>
          <a:lstStyle/>
          <a:p>
            <a:r>
              <a:rPr lang="en-US" sz="1600" dirty="0">
                <a:solidFill>
                  <a:schemeClr val="bg2">
                    <a:lumMod val="60000"/>
                    <a:lumOff val="40000"/>
                  </a:schemeClr>
                </a:solidFill>
              </a:rPr>
              <a:t>RESET PASSWORD</a:t>
            </a:r>
          </a:p>
        </p:txBody>
      </p:sp>
      <p:sp>
        <p:nvSpPr>
          <p:cNvPr id="49" name="TextBox 48">
            <a:extLst>
              <a:ext uri="{FF2B5EF4-FFF2-40B4-BE49-F238E27FC236}">
                <a16:creationId xmlns:a16="http://schemas.microsoft.com/office/drawing/2014/main" id="{2FCE280B-97C1-4ACE-B333-CA11DAEDB44F}"/>
              </a:ext>
            </a:extLst>
          </p:cNvPr>
          <p:cNvSpPr txBox="1"/>
          <p:nvPr/>
        </p:nvSpPr>
        <p:spPr>
          <a:xfrm>
            <a:off x="7391500" y="5988047"/>
            <a:ext cx="2470825" cy="338554"/>
          </a:xfrm>
          <a:prstGeom prst="rect">
            <a:avLst/>
          </a:prstGeom>
          <a:noFill/>
        </p:spPr>
        <p:txBody>
          <a:bodyPr wrap="square" rtlCol="0">
            <a:spAutoFit/>
          </a:bodyPr>
          <a:lstStyle/>
          <a:p>
            <a:r>
              <a:rPr lang="en-US" sz="1600" dirty="0">
                <a:solidFill>
                  <a:schemeClr val="bg2">
                    <a:lumMod val="60000"/>
                    <a:lumOff val="40000"/>
                  </a:schemeClr>
                </a:solidFill>
              </a:rPr>
              <a:t>NAVIGATION DRAWER</a:t>
            </a:r>
          </a:p>
        </p:txBody>
      </p:sp>
      <p:pic>
        <p:nvPicPr>
          <p:cNvPr id="7" name="Content Placeholder 6" descr="A picture containing text&#10;&#10;Description automatically generated">
            <a:extLst>
              <a:ext uri="{FF2B5EF4-FFF2-40B4-BE49-F238E27FC236}">
                <a16:creationId xmlns:a16="http://schemas.microsoft.com/office/drawing/2014/main" id="{8E0A97BB-9C64-455A-9C50-573D327E1D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391" y="1681801"/>
            <a:ext cx="2688383" cy="4195762"/>
          </a:xfrm>
        </p:spPr>
      </p:pic>
      <p:pic>
        <p:nvPicPr>
          <p:cNvPr id="11" name="Picture 10">
            <a:extLst>
              <a:ext uri="{FF2B5EF4-FFF2-40B4-BE49-F238E27FC236}">
                <a16:creationId xmlns:a16="http://schemas.microsoft.com/office/drawing/2014/main" id="{5A56C074-860A-439C-B2C1-EBAF12AEC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613" y="1664346"/>
            <a:ext cx="2688383" cy="4199126"/>
          </a:xfrm>
          <a:prstGeom prst="rect">
            <a:avLst/>
          </a:prstGeom>
        </p:spPr>
      </p:pic>
      <p:pic>
        <p:nvPicPr>
          <p:cNvPr id="13" name="Picture 12" descr="A close up of food&#10;&#10;Description automatically generated">
            <a:extLst>
              <a:ext uri="{FF2B5EF4-FFF2-40B4-BE49-F238E27FC236}">
                <a16:creationId xmlns:a16="http://schemas.microsoft.com/office/drawing/2014/main" id="{FAADC64B-B2EE-4F60-AA48-35B96B8D1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501" y="1688531"/>
            <a:ext cx="2688383" cy="4189032"/>
          </a:xfrm>
          <a:prstGeom prst="rect">
            <a:avLst/>
          </a:prstGeom>
        </p:spPr>
      </p:pic>
    </p:spTree>
    <p:extLst>
      <p:ext uri="{BB962C8B-B14F-4D97-AF65-F5344CB8AC3E}">
        <p14:creationId xmlns:p14="http://schemas.microsoft.com/office/powerpoint/2010/main" val="602652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1291</Words>
  <Application>Microsoft Office PowerPoint</Application>
  <PresentationFormat>Widescreen</PresentationFormat>
  <Paragraphs>138</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Ion</vt:lpstr>
      <vt:lpstr>MOBILE APPLICATION DEVELOPMENT-  FLYING PLATES</vt:lpstr>
      <vt:lpstr>Introduction</vt:lpstr>
      <vt:lpstr>Introduction</vt:lpstr>
      <vt:lpstr>Main Idea</vt:lpstr>
      <vt:lpstr>Requirements For Implementation</vt:lpstr>
      <vt:lpstr>WORKING </vt:lpstr>
      <vt:lpstr>HOW It WORKS?</vt:lpstr>
      <vt:lpstr>WELCOME &amp; LOGIN PAGE SCREEN</vt:lpstr>
      <vt:lpstr>Registration &amp; Reset Password, Home Activity</vt:lpstr>
      <vt:lpstr>Profile Screen</vt:lpstr>
      <vt:lpstr>Home &amp; Foods Screen</vt:lpstr>
      <vt:lpstr>Different types of Foods Screen</vt:lpstr>
      <vt:lpstr>Cart &amp; Shipping Information Screen</vt:lpstr>
      <vt:lpstr>Promotional Code Screen</vt:lpstr>
      <vt:lpstr>Order Confirmation Screen &amp; Notification Screen</vt:lpstr>
      <vt:lpstr>Application Working</vt:lpstr>
      <vt:lpstr>Project Features </vt:lpstr>
      <vt:lpstr>Development Tools &amp;Technologies </vt:lpstr>
      <vt:lpstr>App-ACTIVITIES</vt:lpstr>
      <vt:lpstr>Using Library </vt:lpstr>
      <vt:lpstr>Database</vt:lpstr>
      <vt:lpstr>Firebase</vt:lpstr>
      <vt:lpstr>Firebase Overview</vt:lpstr>
      <vt:lpstr>Why Firebase</vt:lpstr>
      <vt:lpstr>Firebase-Database(Real-Time)</vt:lpstr>
      <vt:lpstr>Firebase-Database(Real-Time)</vt:lpstr>
      <vt:lpstr>Firebase-Authentication</vt:lpstr>
      <vt:lpstr>Firebase-Authentication</vt:lpstr>
      <vt:lpstr>Security Features</vt:lpstr>
      <vt:lpstr>APK File and Play console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  FLYING PLATES</dc:title>
  <dc:creator>psama6768@gmail.com</dc:creator>
  <cp:lastModifiedBy>psama6768@gmail.com</cp:lastModifiedBy>
  <cp:revision>91</cp:revision>
  <dcterms:created xsi:type="dcterms:W3CDTF">2020-05-05T07:11:45Z</dcterms:created>
  <dcterms:modified xsi:type="dcterms:W3CDTF">2020-05-05T08:45:02Z</dcterms:modified>
</cp:coreProperties>
</file>